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5.xml" ContentType="application/vnd.openxmlformats-officedocument.them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6.xml" ContentType="application/vnd.openxmlformats-officedocument.them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7.xml" ContentType="application/vnd.openxmlformats-officedocument.theme+xml"/>
  <Override PartName="/ppt/tags/tag102.xml" ContentType="application/vnd.openxmlformats-officedocument.presentationml.tags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8.xml" ContentType="application/vnd.openxmlformats-officedocument.theme+xml"/>
  <Override PartName="/ppt/tags/tag103.xml" ContentType="application/vnd.openxmlformats-officedocument.presentationml.tags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9.xml" ContentType="application/vnd.openxmlformats-officedocument.theme+xml"/>
  <Override PartName="/ppt/tags/tag104.xml" ContentType="application/vnd.openxmlformats-officedocument.presentationml.tags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0.xml" ContentType="application/vnd.openxmlformats-officedocument.theme+xml"/>
  <Override PartName="/ppt/tags/tag105.xml" ContentType="application/vnd.openxmlformats-officedocument.presentationml.tags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1.xml" ContentType="application/vnd.openxmlformats-officedocument.theme+xml"/>
  <Override PartName="/ppt/tags/tag106.xml" ContentType="application/vnd.openxmlformats-officedocument.presentationml.tags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2.xml" ContentType="application/vnd.openxmlformats-officedocument.theme+xml"/>
  <Override PartName="/ppt/tags/tag107.xml" ContentType="application/vnd.openxmlformats-officedocument.presentationml.tags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3.xml" ContentType="application/vnd.openxmlformats-officedocument.theme+xml"/>
  <Override PartName="/ppt/tags/tag108.xml" ContentType="application/vnd.openxmlformats-officedocument.presentationml.tags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14.xml" ContentType="application/vnd.openxmlformats-officedocument.theme+xml"/>
  <Override PartName="/ppt/tags/tag109.xml" ContentType="application/vnd.openxmlformats-officedocument.presentationml.tags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15.xml" ContentType="application/vnd.openxmlformats-officedocument.them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theme/theme16.xml" ContentType="application/vnd.openxmlformats-officedocument.them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theme/theme17.xml" ContentType="application/vnd.openxmlformats-officedocument.them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72" r:id="rId1"/>
    <p:sldMasterId id="2147484374" r:id="rId2"/>
    <p:sldMasterId id="2147484400" r:id="rId3"/>
    <p:sldMasterId id="2147484426" r:id="rId4"/>
    <p:sldMasterId id="2147484452" r:id="rId5"/>
    <p:sldMasterId id="2147484478" r:id="rId6"/>
    <p:sldMasterId id="2147484504" r:id="rId7"/>
    <p:sldMasterId id="2147484513" r:id="rId8"/>
    <p:sldMasterId id="2147484522" r:id="rId9"/>
    <p:sldMasterId id="2147484531" r:id="rId10"/>
    <p:sldMasterId id="2147484540" r:id="rId11"/>
    <p:sldMasterId id="2147484549" r:id="rId12"/>
    <p:sldMasterId id="2147484558" r:id="rId13"/>
    <p:sldMasterId id="2147484567" r:id="rId14"/>
    <p:sldMasterId id="2147484576" r:id="rId15"/>
    <p:sldMasterId id="2147484598" r:id="rId16"/>
    <p:sldMasterId id="2147484624" r:id="rId17"/>
  </p:sldMasterIdLst>
  <p:notesMasterIdLst>
    <p:notesMasterId r:id="rId52"/>
  </p:notesMasterIdLst>
  <p:handoutMasterIdLst>
    <p:handoutMasterId r:id="rId53"/>
  </p:handoutMasterIdLst>
  <p:sldIdLst>
    <p:sldId id="256" r:id="rId18"/>
    <p:sldId id="748" r:id="rId19"/>
    <p:sldId id="763" r:id="rId20"/>
    <p:sldId id="764" r:id="rId21"/>
    <p:sldId id="740" r:id="rId22"/>
    <p:sldId id="756" r:id="rId23"/>
    <p:sldId id="758" r:id="rId24"/>
    <p:sldId id="749" r:id="rId25"/>
    <p:sldId id="750" r:id="rId26"/>
    <p:sldId id="759" r:id="rId27"/>
    <p:sldId id="754" r:id="rId28"/>
    <p:sldId id="705" r:id="rId29"/>
    <p:sldId id="727" r:id="rId30"/>
    <p:sldId id="724" r:id="rId31"/>
    <p:sldId id="725" r:id="rId32"/>
    <p:sldId id="755" r:id="rId33"/>
    <p:sldId id="721" r:id="rId34"/>
    <p:sldId id="753" r:id="rId35"/>
    <p:sldId id="729" r:id="rId36"/>
    <p:sldId id="731" r:id="rId37"/>
    <p:sldId id="730" r:id="rId38"/>
    <p:sldId id="747" r:id="rId39"/>
    <p:sldId id="723" r:id="rId40"/>
    <p:sldId id="736" r:id="rId41"/>
    <p:sldId id="737" r:id="rId42"/>
    <p:sldId id="738" r:id="rId43"/>
    <p:sldId id="735" r:id="rId44"/>
    <p:sldId id="760" r:id="rId45"/>
    <p:sldId id="761" r:id="rId46"/>
    <p:sldId id="762" r:id="rId47"/>
    <p:sldId id="743" r:id="rId48"/>
    <p:sldId id="766" r:id="rId49"/>
    <p:sldId id="744" r:id="rId50"/>
    <p:sldId id="765" r:id="rId51"/>
  </p:sldIdLst>
  <p:sldSz cx="9144000" cy="6858000" type="screen4x3"/>
  <p:notesSz cx="6819900" cy="9918700"/>
  <p:custDataLst>
    <p:tags r:id="rId5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F2F6E259-4E60-4E92-AF41-A6FA36CC1DE6}">
          <p14:sldIdLst>
            <p14:sldId id="256"/>
            <p14:sldId id="748"/>
            <p14:sldId id="763"/>
            <p14:sldId id="764"/>
            <p14:sldId id="740"/>
            <p14:sldId id="756"/>
            <p14:sldId id="758"/>
            <p14:sldId id="749"/>
            <p14:sldId id="750"/>
            <p14:sldId id="759"/>
            <p14:sldId id="754"/>
            <p14:sldId id="705"/>
            <p14:sldId id="727"/>
            <p14:sldId id="724"/>
            <p14:sldId id="725"/>
            <p14:sldId id="755"/>
            <p14:sldId id="721"/>
            <p14:sldId id="753"/>
            <p14:sldId id="729"/>
            <p14:sldId id="731"/>
            <p14:sldId id="730"/>
            <p14:sldId id="747"/>
            <p14:sldId id="723"/>
            <p14:sldId id="736"/>
            <p14:sldId id="737"/>
            <p14:sldId id="738"/>
            <p14:sldId id="735"/>
            <p14:sldId id="760"/>
            <p14:sldId id="761"/>
            <p14:sldId id="762"/>
            <p14:sldId id="743"/>
            <p14:sldId id="766"/>
            <p14:sldId id="744"/>
            <p14:sldId id="7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88" userDrawn="1">
          <p15:clr>
            <a:srgbClr val="A4A3A4"/>
          </p15:clr>
        </p15:guide>
        <p15:guide id="5" orient="horz" pos="3113" userDrawn="1">
          <p15:clr>
            <a:srgbClr val="A4A3A4"/>
          </p15:clr>
        </p15:guide>
        <p15:guide id="6" orient="horz" pos="1253">
          <p15:clr>
            <a:srgbClr val="A4A3A4"/>
          </p15:clr>
        </p15:guide>
        <p15:guide id="7" orient="horz" pos="1071">
          <p15:clr>
            <a:srgbClr val="A4A3A4"/>
          </p15:clr>
        </p15:guide>
        <p15:guide id="10" pos="204">
          <p15:clr>
            <a:srgbClr val="A4A3A4"/>
          </p15:clr>
        </p15:guide>
        <p15:guide id="11" pos="5647">
          <p15:clr>
            <a:srgbClr val="A4A3A4"/>
          </p15:clr>
        </p15:guide>
        <p15:guide id="12" pos="1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 userDrawn="1">
          <p15:clr>
            <a:srgbClr val="A4A3A4"/>
          </p15:clr>
        </p15:guide>
        <p15:guide id="2" pos="214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ubale" initials="AR" lastIdx="1" clrIdx="0"/>
  <p:cmAuthor id="7" name="Luening Carolin" initials="LC" lastIdx="1" clrIdx="7"/>
  <p:cmAuthor id="1" name="Kuestner Regina" initials="KR" lastIdx="1" clrIdx="1"/>
  <p:cmAuthor id="2" name="Freyer Silke" initials="FS" lastIdx="1" clrIdx="2"/>
  <p:cmAuthor id="3" name="Oliver Bayer" initials="OB" lastIdx="9" clrIdx="3"/>
  <p:cmAuthor id="4" name="Aden Claudia" initials="AC" lastIdx="9" clrIdx="4"/>
  <p:cmAuthor id="5" name="Burkard Luisa" initials="BL" lastIdx="4" clrIdx="5"/>
  <p:cmAuthor id="6" name="Engels Stefan" initials="ES" lastIdx="2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3300"/>
    <a:srgbClr val="99FFCC"/>
    <a:srgbClr val="FFCC99"/>
    <a:srgbClr val="CC99FF"/>
    <a:srgbClr val="999999"/>
    <a:srgbClr val="D2D2D2"/>
    <a:srgbClr val="FF33CC"/>
    <a:srgbClr val="6666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45" autoAdjust="0"/>
    <p:restoredTop sz="99280" autoAdjust="0"/>
  </p:normalViewPr>
  <p:slideViewPr>
    <p:cSldViewPr snapToObjects="1">
      <p:cViewPr varScale="1">
        <p:scale>
          <a:sx n="115" d="100"/>
          <a:sy n="115" d="100"/>
        </p:scale>
        <p:origin x="1932" y="108"/>
      </p:cViewPr>
      <p:guideLst>
        <p:guide orient="horz" pos="1888"/>
        <p:guide orient="horz" pos="3113"/>
        <p:guide orient="horz" pos="1253"/>
        <p:guide orient="horz" pos="1071"/>
        <p:guide pos="204"/>
        <p:guide pos="5647"/>
        <p:guide pos="113"/>
      </p:guideLst>
    </p:cSldViewPr>
  </p:slideViewPr>
  <p:outlineViewPr>
    <p:cViewPr>
      <p:scale>
        <a:sx n="33" d="100"/>
        <a:sy n="33" d="100"/>
      </p:scale>
      <p:origin x="0" y="30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30"/>
    </p:cViewPr>
  </p:sorterViewPr>
  <p:notesViewPr>
    <p:cSldViewPr snapToObjects="1">
      <p:cViewPr varScale="1">
        <p:scale>
          <a:sx n="72" d="100"/>
          <a:sy n="72" d="100"/>
        </p:scale>
        <p:origin x="-3450" y="-114"/>
      </p:cViewPr>
      <p:guideLst>
        <p:guide orient="horz" pos="3124"/>
        <p:guide pos="214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slide" Target="slides/slide33.xml"/><Relationship Id="rId55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slide" Target="slides/slide24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handoutMaster" Target="handoutMasters/handout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4602" cy="495698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63712" y="0"/>
            <a:ext cx="2954601" cy="495698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B939C1F9-8318-4450-84DF-5EEAC82CDAD9}" type="datetimeFigureOut">
              <a:rPr lang="de-DE" smtClean="0"/>
              <a:t>24.05.2017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1423"/>
            <a:ext cx="2954602" cy="495696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63712" y="9421423"/>
            <a:ext cx="2954601" cy="495696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48A7EBB2-9B59-4CFC-82E1-CB6A226402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314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3" y="29"/>
            <a:ext cx="2956033" cy="4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66" tIns="45631" rIns="91266" bIns="45631" numCol="1" anchor="t" anchorCtr="0" compatLnSpc="1">
            <a:prstTxWarp prst="textNoShape">
              <a:avLst/>
            </a:prstTxWarp>
          </a:bodyPr>
          <a:lstStyle>
            <a:lvl1pPr defTabSz="912957">
              <a:defRPr sz="1200"/>
            </a:lvl1pPr>
          </a:lstStyle>
          <a:p>
            <a:endParaRPr lang="de-DE"/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3895" y="29"/>
            <a:ext cx="2954441" cy="4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66" tIns="45631" rIns="91266" bIns="45631" numCol="1" anchor="t" anchorCtr="0" compatLnSpc="1">
            <a:prstTxWarp prst="textNoShape">
              <a:avLst/>
            </a:prstTxWarp>
          </a:bodyPr>
          <a:lstStyle>
            <a:lvl1pPr algn="r" defTabSz="912957">
              <a:defRPr sz="1200"/>
            </a:lvl1pPr>
          </a:lstStyle>
          <a:p>
            <a:endParaRPr lang="de-DE"/>
          </a:p>
        </p:txBody>
      </p:sp>
      <p:sp>
        <p:nvSpPr>
          <p:cNvPr id="1003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41325" y="496888"/>
            <a:ext cx="5937250" cy="44529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03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3291" y="4949059"/>
            <a:ext cx="5453372" cy="4463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66" tIns="45631" rIns="91266" bIns="456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</a:p>
        </p:txBody>
      </p:sp>
      <p:sp>
        <p:nvSpPr>
          <p:cNvPr id="1003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3" y="9422209"/>
            <a:ext cx="2956033" cy="49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66" tIns="45631" rIns="91266" bIns="45631" numCol="1" anchor="b" anchorCtr="0" compatLnSpc="1">
            <a:prstTxWarp prst="textNoShape">
              <a:avLst/>
            </a:prstTxWarp>
          </a:bodyPr>
          <a:lstStyle>
            <a:lvl1pPr defTabSz="912957">
              <a:defRPr sz="1200"/>
            </a:lvl1pPr>
          </a:lstStyle>
          <a:p>
            <a:endParaRPr lang="de-DE"/>
          </a:p>
        </p:txBody>
      </p:sp>
      <p:sp>
        <p:nvSpPr>
          <p:cNvPr id="1003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3895" y="9422209"/>
            <a:ext cx="2954441" cy="49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66" tIns="45631" rIns="91266" bIns="45631" numCol="1" anchor="b" anchorCtr="0" compatLnSpc="1">
            <a:prstTxWarp prst="textNoShape">
              <a:avLst/>
            </a:prstTxWarp>
          </a:bodyPr>
          <a:lstStyle>
            <a:lvl1pPr algn="r" defTabSz="912957">
              <a:defRPr sz="1200"/>
            </a:lvl1pPr>
          </a:lstStyle>
          <a:p>
            <a:fld id="{63AE4FB6-5C0B-4234-88D4-0CFC88DE432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7439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B91656-FF51-48E4-87EB-3D1EA826C180}" type="slidenum">
              <a:rPr lang="de-DE"/>
              <a:pPr/>
              <a:t>0</a:t>
            </a:fld>
            <a:endParaRPr lang="de-DE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42950"/>
            <a:ext cx="4960937" cy="3719513"/>
          </a:xfrm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699" y="4711124"/>
            <a:ext cx="5456557" cy="446365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E4FB6-5C0B-4234-88D4-0CFC88DE4327}" type="slidenum">
              <a:rPr lang="de-DE" smtClean="0">
                <a:solidFill>
                  <a:prstClr val="black"/>
                </a:solidFill>
              </a:rPr>
              <a:pPr/>
              <a:t>1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111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30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178AF4-F9D6-44F7-8CBA-27004E1D7BCE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30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44538"/>
            <a:ext cx="4960937" cy="3719512"/>
          </a:xfrm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698" y="4711121"/>
            <a:ext cx="5456557" cy="4463653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3626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E4FB6-5C0B-4234-88D4-0CFC88DE4327}" type="slidenum">
              <a:rPr lang="de-DE" smtClean="0">
                <a:solidFill>
                  <a:prstClr val="black"/>
                </a:solidFill>
              </a:rPr>
              <a:pPr/>
              <a:t>11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85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C1B27E-B29B-4EC3-BFC7-CF0BFE2291E2}" type="slidenum">
              <a:rPr lang="de-DE"/>
              <a:pPr/>
              <a:t>33</a:t>
            </a:fld>
            <a:endParaRPr lang="de-DE" dirty="0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44538"/>
            <a:ext cx="4960937" cy="3719512"/>
          </a:xfrm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699" y="4711122"/>
            <a:ext cx="5456557" cy="4463653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119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9.bin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0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9.bin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1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0.bin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2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1.bin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3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2.bin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4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3.bin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5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4.bin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6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5.bin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7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6.bin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8.xml"/><Relationship Id="rId1" Type="http://schemas.openxmlformats.org/officeDocument/2006/relationships/vmlDrawing" Target="../drawings/vmlDrawing7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7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9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8.bin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80.xml"/><Relationship Id="rId1" Type="http://schemas.openxmlformats.org/officeDocument/2006/relationships/vmlDrawing" Target="../drawings/vmlDrawing79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9.bin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81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80.bin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82.xml"/><Relationship Id="rId1" Type="http://schemas.openxmlformats.org/officeDocument/2006/relationships/vmlDrawing" Target="../drawings/vmlDrawing8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81.bin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83.xml"/><Relationship Id="rId1" Type="http://schemas.openxmlformats.org/officeDocument/2006/relationships/vmlDrawing" Target="../drawings/vmlDrawing8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82.bin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84.xml"/><Relationship Id="rId1" Type="http://schemas.openxmlformats.org/officeDocument/2006/relationships/vmlDrawing" Target="../drawings/vmlDrawing8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83.bin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86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85.bin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87.xml"/><Relationship Id="rId1" Type="http://schemas.openxmlformats.org/officeDocument/2006/relationships/vmlDrawing" Target="../drawings/vmlDrawing8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86.bin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88.xml"/><Relationship Id="rId1" Type="http://schemas.openxmlformats.org/officeDocument/2006/relationships/vmlDrawing" Target="../drawings/vmlDrawing8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87.bin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89.xml"/><Relationship Id="rId1" Type="http://schemas.openxmlformats.org/officeDocument/2006/relationships/vmlDrawing" Target="../drawings/vmlDrawing8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88.bin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90.xml"/><Relationship Id="rId1" Type="http://schemas.openxmlformats.org/officeDocument/2006/relationships/vmlDrawing" Target="../drawings/vmlDrawing89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89.bin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91.xml"/><Relationship Id="rId1" Type="http://schemas.openxmlformats.org/officeDocument/2006/relationships/vmlDrawing" Target="../drawings/vmlDrawing90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90.bin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92.xml"/><Relationship Id="rId1" Type="http://schemas.openxmlformats.org/officeDocument/2006/relationships/vmlDrawing" Target="../drawings/vmlDrawing9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91.bin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93.xml"/><Relationship Id="rId1" Type="http://schemas.openxmlformats.org/officeDocument/2006/relationships/vmlDrawing" Target="../drawings/vmlDrawing9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92.bin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94.xml"/><Relationship Id="rId1" Type="http://schemas.openxmlformats.org/officeDocument/2006/relationships/vmlDrawing" Target="../drawings/vmlDrawing9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93.bin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95.xml"/><Relationship Id="rId1" Type="http://schemas.openxmlformats.org/officeDocument/2006/relationships/vmlDrawing" Target="../drawings/vmlDrawing9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94.bin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96.xml"/><Relationship Id="rId1" Type="http://schemas.openxmlformats.org/officeDocument/2006/relationships/vmlDrawing" Target="../drawings/vmlDrawing9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95.bin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97.xml"/><Relationship Id="rId1" Type="http://schemas.openxmlformats.org/officeDocument/2006/relationships/vmlDrawing" Target="../drawings/vmlDrawing9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96.bin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98.xml"/><Relationship Id="rId1" Type="http://schemas.openxmlformats.org/officeDocument/2006/relationships/vmlDrawing" Target="../drawings/vmlDrawing9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97.bin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99.xml"/><Relationship Id="rId1" Type="http://schemas.openxmlformats.org/officeDocument/2006/relationships/vmlDrawing" Target="../drawings/vmlDrawing9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98.bin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00.xml"/><Relationship Id="rId1" Type="http://schemas.openxmlformats.org/officeDocument/2006/relationships/vmlDrawing" Target="../drawings/vmlDrawing99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99.bin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01.xml"/><Relationship Id="rId1" Type="http://schemas.openxmlformats.org/officeDocument/2006/relationships/vmlDrawing" Target="../drawings/vmlDrawing100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0.bin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.bin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.bin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.bin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.bin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.bin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111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0.bin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112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1.bin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113.xml"/><Relationship Id="rId1" Type="http://schemas.openxmlformats.org/officeDocument/2006/relationships/vmlDrawing" Target="../drawings/vmlDrawing11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2.bin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114.xml"/><Relationship Id="rId1" Type="http://schemas.openxmlformats.org/officeDocument/2006/relationships/vmlDrawing" Target="../drawings/vmlDrawing11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3.bin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115.xml"/><Relationship Id="rId1" Type="http://schemas.openxmlformats.org/officeDocument/2006/relationships/vmlDrawing" Target="../drawings/vmlDrawing11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4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5.bin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116.xml"/><Relationship Id="rId1" Type="http://schemas.openxmlformats.org/officeDocument/2006/relationships/vmlDrawing" Target="../drawings/vmlDrawing11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5.bin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117.xml"/><Relationship Id="rId1" Type="http://schemas.openxmlformats.org/officeDocument/2006/relationships/vmlDrawing" Target="../drawings/vmlDrawing11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6.bin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118.xml"/><Relationship Id="rId1" Type="http://schemas.openxmlformats.org/officeDocument/2006/relationships/vmlDrawing" Target="../drawings/vmlDrawing11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7.bin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119.xml"/><Relationship Id="rId1" Type="http://schemas.openxmlformats.org/officeDocument/2006/relationships/vmlDrawing" Target="../drawings/vmlDrawing11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8.bin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120.xml"/><Relationship Id="rId1" Type="http://schemas.openxmlformats.org/officeDocument/2006/relationships/vmlDrawing" Target="../drawings/vmlDrawing119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9.bin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121.xml"/><Relationship Id="rId1" Type="http://schemas.openxmlformats.org/officeDocument/2006/relationships/vmlDrawing" Target="../drawings/vmlDrawing120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0.bin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23.xml"/><Relationship Id="rId1" Type="http://schemas.openxmlformats.org/officeDocument/2006/relationships/vmlDrawing" Target="../drawings/vmlDrawing122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2.bin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24.xml"/><Relationship Id="rId1" Type="http://schemas.openxmlformats.org/officeDocument/2006/relationships/vmlDrawing" Target="../drawings/vmlDrawing12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3.bin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25.xml"/><Relationship Id="rId1" Type="http://schemas.openxmlformats.org/officeDocument/2006/relationships/vmlDrawing" Target="../drawings/vmlDrawing12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4.bin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26.xml"/><Relationship Id="rId1" Type="http://schemas.openxmlformats.org/officeDocument/2006/relationships/vmlDrawing" Target="../drawings/vmlDrawing12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5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5.jpg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27.xml"/><Relationship Id="rId1" Type="http://schemas.openxmlformats.org/officeDocument/2006/relationships/vmlDrawing" Target="../drawings/vmlDrawing12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6.bin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28.xml"/><Relationship Id="rId1" Type="http://schemas.openxmlformats.org/officeDocument/2006/relationships/vmlDrawing" Target="../drawings/vmlDrawing12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7.bin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29.xml"/><Relationship Id="rId1" Type="http://schemas.openxmlformats.org/officeDocument/2006/relationships/vmlDrawing" Target="../drawings/vmlDrawing12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8.bin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30.xml"/><Relationship Id="rId1" Type="http://schemas.openxmlformats.org/officeDocument/2006/relationships/vmlDrawing" Target="../drawings/vmlDrawing129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9.bin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6.jpg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31.xml"/><Relationship Id="rId1" Type="http://schemas.openxmlformats.org/officeDocument/2006/relationships/vmlDrawing" Target="../drawings/vmlDrawing130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0.bin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32.xml"/><Relationship Id="rId1" Type="http://schemas.openxmlformats.org/officeDocument/2006/relationships/vmlDrawing" Target="../drawings/vmlDrawing13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1.bin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33.xml"/><Relationship Id="rId1" Type="http://schemas.openxmlformats.org/officeDocument/2006/relationships/vmlDrawing" Target="../drawings/vmlDrawing13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2.bin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34.xml"/><Relationship Id="rId1" Type="http://schemas.openxmlformats.org/officeDocument/2006/relationships/vmlDrawing" Target="../drawings/vmlDrawing13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3.bin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35.xml"/><Relationship Id="rId1" Type="http://schemas.openxmlformats.org/officeDocument/2006/relationships/vmlDrawing" Target="../drawings/vmlDrawing13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4.bin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36.xml"/><Relationship Id="rId1" Type="http://schemas.openxmlformats.org/officeDocument/2006/relationships/vmlDrawing" Target="../drawings/vmlDrawing13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5.bin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37.xml"/><Relationship Id="rId1" Type="http://schemas.openxmlformats.org/officeDocument/2006/relationships/vmlDrawing" Target="../drawings/vmlDrawing13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6.bin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38.xml"/><Relationship Id="rId1" Type="http://schemas.openxmlformats.org/officeDocument/2006/relationships/vmlDrawing" Target="../drawings/vmlDrawing13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7.bin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7" Type="http://schemas.openxmlformats.org/officeDocument/2006/relationships/image" Target="../media/image4.png"/><Relationship Id="rId2" Type="http://schemas.openxmlformats.org/officeDocument/2006/relationships/tags" Target="../tags/tag140.xml"/><Relationship Id="rId1" Type="http://schemas.openxmlformats.org/officeDocument/2006/relationships/vmlDrawing" Target="../drawings/vmlDrawing13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9.bin"/><Relationship Id="rId4" Type="http://schemas.openxmlformats.org/officeDocument/2006/relationships/image" Target="../media/image3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9.bin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41.xml"/><Relationship Id="rId1" Type="http://schemas.openxmlformats.org/officeDocument/2006/relationships/vmlDrawing" Target="../drawings/vmlDrawing14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0.bin"/><Relationship Id="rId4" Type="http://schemas.openxmlformats.org/officeDocument/2006/relationships/image" Target="../media/image7.jpe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42.xml"/><Relationship Id="rId1" Type="http://schemas.openxmlformats.org/officeDocument/2006/relationships/vmlDrawing" Target="../drawings/vmlDrawing14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1.bin"/><Relationship Id="rId4" Type="http://schemas.openxmlformats.org/officeDocument/2006/relationships/image" Target="../media/image8.jp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43.xml"/><Relationship Id="rId1" Type="http://schemas.openxmlformats.org/officeDocument/2006/relationships/vmlDrawing" Target="../drawings/vmlDrawing14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9.jp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44.xml"/><Relationship Id="rId1" Type="http://schemas.openxmlformats.org/officeDocument/2006/relationships/vmlDrawing" Target="../drawings/vmlDrawing14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3.bin"/><Relationship Id="rId4" Type="http://schemas.openxmlformats.org/officeDocument/2006/relationships/image" Target="../media/image10.jp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45.xml"/><Relationship Id="rId1" Type="http://schemas.openxmlformats.org/officeDocument/2006/relationships/vmlDrawing" Target="../drawings/vmlDrawing14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4.bin"/><Relationship Id="rId4" Type="http://schemas.openxmlformats.org/officeDocument/2006/relationships/image" Target="../media/image11.jp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46.xml"/><Relationship Id="rId1" Type="http://schemas.openxmlformats.org/officeDocument/2006/relationships/vmlDrawing" Target="../drawings/vmlDrawing14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5.bin"/><Relationship Id="rId4" Type="http://schemas.openxmlformats.org/officeDocument/2006/relationships/image" Target="../media/image12.jpe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47.xml"/><Relationship Id="rId1" Type="http://schemas.openxmlformats.org/officeDocument/2006/relationships/vmlDrawing" Target="../drawings/vmlDrawing14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6.bin"/><Relationship Id="rId4" Type="http://schemas.openxmlformats.org/officeDocument/2006/relationships/image" Target="../media/image13.jpe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48.xml"/><Relationship Id="rId1" Type="http://schemas.openxmlformats.org/officeDocument/2006/relationships/vmlDrawing" Target="../drawings/vmlDrawing14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7.bin"/><Relationship Id="rId4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49.xml"/><Relationship Id="rId1" Type="http://schemas.openxmlformats.org/officeDocument/2006/relationships/vmlDrawing" Target="../drawings/vmlDrawing14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8.bin"/><Relationship Id="rId4" Type="http://schemas.openxmlformats.org/officeDocument/2006/relationships/image" Target="../media/image14.jp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50.xml"/><Relationship Id="rId1" Type="http://schemas.openxmlformats.org/officeDocument/2006/relationships/vmlDrawing" Target="../drawings/vmlDrawing14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9.bin"/><Relationship Id="rId4" Type="http://schemas.openxmlformats.org/officeDocument/2006/relationships/image" Target="../media/image15.jp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51.xml"/><Relationship Id="rId1" Type="http://schemas.openxmlformats.org/officeDocument/2006/relationships/vmlDrawing" Target="../drawings/vmlDrawing15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0.bin"/><Relationship Id="rId4" Type="http://schemas.openxmlformats.org/officeDocument/2006/relationships/image" Target="../media/image16.jp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52.xml"/><Relationship Id="rId1" Type="http://schemas.openxmlformats.org/officeDocument/2006/relationships/vmlDrawing" Target="../drawings/vmlDrawing15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1.bin"/><Relationship Id="rId4" Type="http://schemas.openxmlformats.org/officeDocument/2006/relationships/image" Target="../media/image17.jp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53.xml"/><Relationship Id="rId1" Type="http://schemas.openxmlformats.org/officeDocument/2006/relationships/vmlDrawing" Target="../drawings/vmlDrawing15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5.jp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54.xml"/><Relationship Id="rId1" Type="http://schemas.openxmlformats.org/officeDocument/2006/relationships/vmlDrawing" Target="../drawings/vmlDrawing15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2.bin"/><Relationship Id="rId4" Type="http://schemas.openxmlformats.org/officeDocument/2006/relationships/image" Target="../media/image18.jp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55.xml"/><Relationship Id="rId1" Type="http://schemas.openxmlformats.org/officeDocument/2006/relationships/vmlDrawing" Target="../drawings/vmlDrawing154.vml"/><Relationship Id="rId6" Type="http://schemas.openxmlformats.org/officeDocument/2006/relationships/image" Target="../media/image19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53.bin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56.xml"/><Relationship Id="rId1" Type="http://schemas.openxmlformats.org/officeDocument/2006/relationships/vmlDrawing" Target="../drawings/vmlDrawing15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4.bin"/><Relationship Id="rId4" Type="http://schemas.openxmlformats.org/officeDocument/2006/relationships/image" Target="../media/image20.jpg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57.xml"/><Relationship Id="rId1" Type="http://schemas.openxmlformats.org/officeDocument/2006/relationships/vmlDrawing" Target="../drawings/vmlDrawing15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5.bin"/><Relationship Id="rId4" Type="http://schemas.openxmlformats.org/officeDocument/2006/relationships/image" Target="../media/image21.jpeg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0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1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2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3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4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5.bin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6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7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8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9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1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0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1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2.bin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5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6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7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9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8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9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1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0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2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1.bin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3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2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4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3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5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4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6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5.bin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7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8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7.bin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8.bin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0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9.bin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1.bin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3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2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4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3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5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4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6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5.bin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7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6.bin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8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7.bin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9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8.bin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8.bin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0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9.bin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1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0.bin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2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1.bin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3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2.bin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4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3.bin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5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4.bin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6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5.bin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7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6.bin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9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8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99947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09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854699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4005064"/>
            <a:ext cx="8640150" cy="965969"/>
          </a:xfrm>
        </p:spPr>
        <p:txBody>
          <a:bodyPr lIns="108000" rIns="108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425080"/>
            <a:ext cx="8640150" cy="1037977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5627340"/>
            <a:ext cx="9144000" cy="216000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Veranstaltung</a:t>
            </a:r>
            <a:r>
              <a:rPr lang="en-US" dirty="0" smtClean="0"/>
              <a:t>/Datum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0" y="3237359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9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3242120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203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83375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121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953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953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</a:t>
            </a:r>
            <a:br>
              <a:rPr lang="en-US" dirty="0" smtClean="0"/>
            </a:br>
            <a:r>
              <a:rPr lang="en-US" dirty="0" smtClean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357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15770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396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8229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811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355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85725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420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39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3621179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444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089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tor 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82743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468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179512" y="1989138"/>
            <a:ext cx="4572000" cy="19439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79512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9512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967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36277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492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247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8549229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16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263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016467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40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447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205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742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3706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54052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20147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926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068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6474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64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582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578320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588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487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2978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612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285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77800" y="144457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265579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636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77800" y="261609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77800" y="304465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7800" y="167545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29384" y="261917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4308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78081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660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95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445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407406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684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4392488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4392488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4392488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92488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644072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299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21374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708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956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b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421193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732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573016"/>
            <a:ext cx="9144000" cy="273630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“Thank you/Disclaimer”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53136"/>
            <a:ext cx="4392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63515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“Thank you/Disclaimer”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77200"/>
            <a:ext cx="8784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Contact information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60232" y="1543863"/>
            <a:ext cx="2483768" cy="246221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wrap="square" lIns="234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Veranstaltung</a:t>
            </a:r>
            <a:r>
              <a:rPr lang="en-US" dirty="0" smtClean="0"/>
              <a:t>/Datum</a:t>
            </a:r>
          </a:p>
        </p:txBody>
      </p:sp>
      <p:pic>
        <p:nvPicPr>
          <p:cNvPr id="7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053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902875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780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854699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4005064"/>
            <a:ext cx="8640150" cy="965969"/>
          </a:xfrm>
        </p:spPr>
        <p:txBody>
          <a:bodyPr lIns="108000" rIns="108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425080"/>
            <a:ext cx="8640150" cy="1037977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5627340"/>
            <a:ext cx="9144000" cy="216000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Veranstaltung</a:t>
            </a:r>
            <a:r>
              <a:rPr lang="en-US" dirty="0" smtClean="0"/>
              <a:t>/Datum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0" y="3237359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9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3242120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470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003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</a:t>
            </a:r>
            <a:br>
              <a:rPr lang="en-US" dirty="0" smtClean="0"/>
            </a:br>
            <a:r>
              <a:rPr lang="en-US" dirty="0" smtClean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28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090240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804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8229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811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68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3613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828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613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375451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852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33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47561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tor 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114220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876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179512" y="1989138"/>
            <a:ext cx="4572000" cy="19439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79512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9512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5145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595219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900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480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441828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924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58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90132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948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75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651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939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01278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13587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704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409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08833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81434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972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046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97521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96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30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274039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020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642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77800" y="144457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984373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044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77800" y="261609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77800" y="304465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7800" y="167545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29384" y="261917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1081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016898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068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394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10226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092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4392488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4392488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4392488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92488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644072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044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364381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116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66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b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8195637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140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573016"/>
            <a:ext cx="9144000" cy="273630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“Thank you/Disclaimer”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53136"/>
            <a:ext cx="4392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55607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“Thank you/Disclaimer”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77200"/>
            <a:ext cx="8784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Contact information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60232" y="1543863"/>
            <a:ext cx="2483768" cy="246221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wrap="square" lIns="234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Veranstaltung</a:t>
            </a:r>
            <a:r>
              <a:rPr lang="en-US" dirty="0" smtClean="0"/>
              <a:t>/Datum</a:t>
            </a:r>
          </a:p>
        </p:txBody>
      </p:sp>
      <p:pic>
        <p:nvPicPr>
          <p:cNvPr id="7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50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23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529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</a:t>
            </a:r>
            <a:br>
              <a:rPr lang="en-US" dirty="0" smtClean="0"/>
            </a:br>
            <a:r>
              <a:rPr lang="en-US" dirty="0" smtClean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5667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491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024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34730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08257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808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864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150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</a:t>
            </a:r>
            <a:br>
              <a:rPr lang="en-US" dirty="0" smtClean="0"/>
            </a:br>
            <a:r>
              <a:rPr lang="en-US" dirty="0" smtClean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189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834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49109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1338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85498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74608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160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321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796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</a:t>
            </a:r>
            <a:br>
              <a:rPr lang="en-US" dirty="0" smtClean="0"/>
            </a:br>
            <a:r>
              <a:rPr lang="en-US" dirty="0" smtClean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984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415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766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18672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351831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4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561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4955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107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946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810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</a:t>
            </a:r>
            <a:br>
              <a:rPr lang="en-US" dirty="0" smtClean="0"/>
            </a:br>
            <a:r>
              <a:rPr lang="en-US" dirty="0" smtClean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4248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956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4419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99648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5051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810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638955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050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933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309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51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</a:t>
            </a:r>
            <a:br>
              <a:rPr lang="en-US" dirty="0" smtClean="0"/>
            </a:br>
            <a:r>
              <a:rPr lang="en-US" dirty="0" smtClean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0158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109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717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6662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38704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376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849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098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77800" y="144457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71102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907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77800" y="261609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77800" y="304465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7800" y="167545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29384" y="261917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4194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</a:t>
            </a:r>
            <a:br>
              <a:rPr lang="en-US" dirty="0" smtClean="0"/>
            </a:br>
            <a:r>
              <a:rPr lang="en-US" dirty="0" smtClean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06665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208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079873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70204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6622657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231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9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8420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</a:t>
            </a:r>
            <a:br>
              <a:rPr lang="en-US" dirty="0" smtClean="0"/>
            </a:br>
            <a:r>
              <a:rPr lang="en-US" dirty="0" smtClean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3596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45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240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7756396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074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4392488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4392488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4392488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92488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644072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911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555992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53380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90640804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152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40213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3017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</a:t>
            </a:r>
            <a:br>
              <a:rPr lang="en-US" dirty="0" smtClean="0"/>
            </a:br>
            <a:r>
              <a:rPr lang="en-US" dirty="0" smtClean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467170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21517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320913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42308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618266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891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550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8264515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384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163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high 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ct 3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87574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808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1460402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1598935"/>
            <a:ext cx="8640150" cy="965969"/>
          </a:xfrm>
        </p:spPr>
        <p:txBody>
          <a:bodyPr lIns="108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528" y="2024752"/>
            <a:ext cx="8640472" cy="1012304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219326"/>
            <a:ext cx="9144000" cy="216000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Veranstaltung</a:t>
            </a:r>
            <a:r>
              <a:rPr lang="en-US" dirty="0" smtClean="0"/>
              <a:t>/Datum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0" y="836713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11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208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954824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832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854699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4005064"/>
            <a:ext cx="8640150" cy="965969"/>
          </a:xfrm>
        </p:spPr>
        <p:txBody>
          <a:bodyPr lIns="108000" rIns="108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425080"/>
            <a:ext cx="8640150" cy="1037977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5627340"/>
            <a:ext cx="9144000" cy="216000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Veranstaltung</a:t>
            </a:r>
            <a:r>
              <a:rPr lang="en-US" dirty="0" smtClean="0"/>
              <a:t>/Datum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0" y="3237359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9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3242120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448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5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</a:t>
            </a:r>
            <a:br>
              <a:rPr lang="en-US" dirty="0" smtClean="0"/>
            </a:br>
            <a:r>
              <a:rPr lang="en-US" dirty="0" smtClean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0230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61405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856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8229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811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497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307439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880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326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arator 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2258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904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1989138"/>
            <a:ext cx="4572000" cy="19439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243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b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317200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169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573016"/>
            <a:ext cx="9144000" cy="273630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“Thank you/Disclaimer”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53136"/>
            <a:ext cx="4392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805617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725450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6928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197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803762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52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7544" y="2032273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 bwMode="gray">
          <a:xfrm>
            <a:off x="180000" y="2044179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72738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103536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502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517104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976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 bwMode="gray">
          <a:xfrm>
            <a:off x="467544" y="2032273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21" name="Straight Connector 20"/>
          <p:cNvCxnSpPr/>
          <p:nvPr/>
        </p:nvCxnSpPr>
        <p:spPr bwMode="gray">
          <a:xfrm>
            <a:off x="467544" y="2021954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195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tal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541515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000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gray">
          <a:xfrm>
            <a:off x="180000" y="3284984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180000" y="4466828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895387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526185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 bwMode="gray">
          <a:xfrm>
            <a:off x="467544" y="4461495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218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hal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777844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024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006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326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4200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26590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75392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058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gray">
          <a:xfrm>
            <a:off x="180000" y="185400"/>
            <a:ext cx="8784000" cy="648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“Thank you/Disclaimer”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77200"/>
            <a:ext cx="8784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Contact information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60232" y="1543863"/>
            <a:ext cx="2483768" cy="246221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wrap="square" lIns="234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Veranstaltung</a:t>
            </a:r>
            <a:r>
              <a:rPr lang="en-US" dirty="0" smtClean="0"/>
              <a:t>/Datum</a:t>
            </a:r>
          </a:p>
        </p:txBody>
      </p:sp>
      <p:pic>
        <p:nvPicPr>
          <p:cNvPr id="7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817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85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b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6564629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048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573016"/>
            <a:ext cx="9144000" cy="273630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“Thank you/Disclaimer”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53136"/>
            <a:ext cx="4392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1346523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“Thank you/Disclaimer”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77200"/>
            <a:ext cx="8784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Contact information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60232" y="1543863"/>
            <a:ext cx="2483768" cy="246221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wrap="square" lIns="234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Veranstaltung</a:t>
            </a:r>
            <a:r>
              <a:rPr lang="en-US" dirty="0" smtClean="0"/>
              <a:t>/Datum</a:t>
            </a:r>
          </a:p>
        </p:txBody>
      </p:sp>
      <p:pic>
        <p:nvPicPr>
          <p:cNvPr id="7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114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179512" y="1700809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038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278096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09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854699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4005064"/>
            <a:ext cx="8640150" cy="965969"/>
          </a:xfrm>
        </p:spPr>
        <p:txBody>
          <a:bodyPr lIns="108000" rIns="108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425080"/>
            <a:ext cx="8640150" cy="1037977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5627340"/>
            <a:ext cx="9144000" cy="216000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Veranstaltung</a:t>
            </a:r>
            <a:r>
              <a:rPr lang="en-US" dirty="0" smtClean="0"/>
              <a:t>/Datum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0" y="3237359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9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3242120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640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741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</a:t>
            </a:r>
            <a:br>
              <a:rPr lang="en-US" dirty="0" smtClean="0"/>
            </a:br>
            <a:r>
              <a:rPr lang="en-US" dirty="0" smtClean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552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7547944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119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8229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811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89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1565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14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453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625545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167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408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parator tal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61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gray">
          <a:xfrm>
            <a:off x="180000" y="3284984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180000" y="4466828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895387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526185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 bwMode="gray">
          <a:xfrm>
            <a:off x="467544" y="4461495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377611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tor 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507270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91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179512" y="1989138"/>
            <a:ext cx="4572000" cy="19439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79512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9512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8596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873671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21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511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6967919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239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29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331942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26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301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31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5867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56524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61402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954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675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parator h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384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180000" y="1446753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7544" y="2623264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 bwMode="gray">
          <a:xfrm>
            <a:off x="180000" y="2635170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3063729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694527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412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373559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287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173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831994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311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935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4436493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33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808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77800" y="144457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859853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359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77800" y="261609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77800" y="304465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7800" y="167545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29384" y="261917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34973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40447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38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023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75496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407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4392488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4392488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4392488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92488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644072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620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920943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31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701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b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792321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45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573016"/>
            <a:ext cx="9144000" cy="273630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“Thank you/Disclaimer”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53136"/>
            <a:ext cx="4392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102642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“Thank you/Disclaimer”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77200"/>
            <a:ext cx="8784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Contact information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60232" y="1543863"/>
            <a:ext cx="2483768" cy="246221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wrap="square" lIns="234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Veranstaltung</a:t>
            </a:r>
            <a:r>
              <a:rPr lang="en-US" dirty="0" smtClean="0"/>
              <a:t>/Datum</a:t>
            </a:r>
          </a:p>
        </p:txBody>
      </p:sp>
      <p:pic>
        <p:nvPicPr>
          <p:cNvPr id="7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505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171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854699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4005064"/>
            <a:ext cx="8640150" cy="965969"/>
          </a:xfrm>
        </p:spPr>
        <p:txBody>
          <a:bodyPr lIns="108000" rIns="108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425080"/>
            <a:ext cx="8640150" cy="1037977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5627340"/>
            <a:ext cx="9144000" cy="216000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0" y="3237359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9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3242120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8064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0296467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604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854699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4005064"/>
            <a:ext cx="8640150" cy="965969"/>
          </a:xfrm>
        </p:spPr>
        <p:txBody>
          <a:bodyPr lIns="108000" rIns="108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425080"/>
            <a:ext cx="8640150" cy="1037977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5627340"/>
            <a:ext cx="9144000" cy="216000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Veranstaltung</a:t>
            </a:r>
            <a:r>
              <a:rPr lang="en-US" dirty="0" smtClean="0"/>
              <a:t>/Datum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0" y="3237359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9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3242120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26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528854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r>
              <a:rPr lang="en-US" dirty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5026931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3846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195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8229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811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89056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219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73718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7" y="138002"/>
            <a:ext cx="8784613" cy="649241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243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776364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arator 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267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179512" y="1989138"/>
            <a:ext cx="4572000" cy="19439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79512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9512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19824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3"/>
            <a:ext cx="8784000" cy="6491965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291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982055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4000" cy="6497493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315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01974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662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39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961267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363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180000" y="1446753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7544" y="2623264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 bwMode="gray">
          <a:xfrm>
            <a:off x="180000" y="2635170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3063729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694527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1959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024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387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7544" y="2032273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 bwMode="gray">
          <a:xfrm>
            <a:off x="180000" y="2044179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72738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103536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477805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411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7544" y="2032273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 bwMode="gray">
          <a:xfrm>
            <a:off x="180000" y="2044179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72738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103536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077728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9" y="180254"/>
            <a:ext cx="8784613" cy="6492418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435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 bwMode="gray">
          <a:xfrm>
            <a:off x="467544" y="2032273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21" name="Straight Connector 20"/>
          <p:cNvCxnSpPr/>
          <p:nvPr/>
        </p:nvCxnSpPr>
        <p:spPr bwMode="gray">
          <a:xfrm>
            <a:off x="467544" y="2021954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18614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tal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56" y="179999"/>
            <a:ext cx="8784343" cy="649221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459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gray">
          <a:xfrm>
            <a:off x="4392488" y="3284984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4392488" y="4466828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4392488" y="4895387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92488" y="3526185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 bwMode="gray">
          <a:xfrm>
            <a:off x="4680032" y="4461495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112656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tal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483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gray">
          <a:xfrm>
            <a:off x="180000" y="3284984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180000" y="4466828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895387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526185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 bwMode="gray">
          <a:xfrm>
            <a:off x="467544" y="4461495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246754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tal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9" y="180254"/>
            <a:ext cx="8784613" cy="6492418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507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gray">
          <a:xfrm>
            <a:off x="180000" y="3284984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180000" y="4466828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895387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526185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 bwMode="gray">
          <a:xfrm>
            <a:off x="467544" y="4461495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927827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hal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531" name="think-cell Folie" r:id="rId4" imgW="286" imgH="286" progId="TCLayout.ActiveDocument.1">
                  <p:embed/>
                </p:oleObj>
              </mc:Choice>
              <mc:Fallback>
                <p:oleObj name="think-cell Foli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57" y="180000"/>
            <a:ext cx="8784687" cy="649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755690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8" y="180253"/>
            <a:ext cx="8785226" cy="6492871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555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801041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419723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96763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</a:t>
            </a:r>
            <a:br>
              <a:rPr lang="en-US" dirty="0" smtClean="0"/>
            </a:br>
            <a:r>
              <a:rPr lang="en-US" dirty="0" smtClean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9705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43930406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5912520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76970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723085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b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0"/>
          <a:stretch/>
        </p:blipFill>
        <p:spPr>
          <a:xfrm>
            <a:off x="187785" y="177800"/>
            <a:ext cx="8828513" cy="650240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79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789040"/>
            <a:ext cx="9144000" cy="25202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53136"/>
            <a:ext cx="4392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343699301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gray">
          <a:xfrm>
            <a:off x="180000" y="185400"/>
            <a:ext cx="8784000" cy="648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77200"/>
            <a:ext cx="8784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60232" y="1543863"/>
            <a:ext cx="2483768" cy="246221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wrap="square" lIns="234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pic>
        <p:nvPicPr>
          <p:cNvPr id="7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003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657723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628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180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</a:t>
            </a:r>
            <a:br>
              <a:rPr lang="en-US" dirty="0" smtClean="0"/>
            </a:br>
            <a:r>
              <a:rPr lang="en-US" dirty="0" smtClean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0964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5099114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652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093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tor 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9963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676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179512" y="1989138"/>
            <a:ext cx="4572000" cy="19439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79512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9512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401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7270155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700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742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861085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724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491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178902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748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193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396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6715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36558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29382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563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516436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930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8229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811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095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7741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246791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772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173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678200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96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236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77800" y="144457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2264150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820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77800" y="261609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77800" y="304465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7800" y="167545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29384" y="261917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8921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34256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844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31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78596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868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4392488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4392488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4392488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92488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644072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75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07133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892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327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b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686157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916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573016"/>
            <a:ext cx="9144000" cy="273630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“Thank you/Disclaimer”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53136"/>
            <a:ext cx="4392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539548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gray">
          <a:xfrm>
            <a:off x="180000" y="185400"/>
            <a:ext cx="8784000" cy="648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“Thank you/Disclaimer”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77200"/>
            <a:ext cx="8784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Contact information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60232" y="1543863"/>
            <a:ext cx="2483768" cy="246221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wrap="square" lIns="234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Veranstaltung</a:t>
            </a:r>
            <a:r>
              <a:rPr lang="en-US" dirty="0" smtClean="0"/>
              <a:t>/Datum</a:t>
            </a:r>
          </a:p>
        </p:txBody>
      </p:sp>
      <p:pic>
        <p:nvPicPr>
          <p:cNvPr id="7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516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02722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964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854699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4005064"/>
            <a:ext cx="8640150" cy="965969"/>
          </a:xfrm>
        </p:spPr>
        <p:txBody>
          <a:bodyPr lIns="108000" rIns="108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425080"/>
            <a:ext cx="8640150" cy="1037977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5627340"/>
            <a:ext cx="9144000" cy="216000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Veranstaltung</a:t>
            </a:r>
            <a:r>
              <a:rPr lang="en-US" dirty="0" smtClean="0"/>
              <a:t>/Datum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0" y="3237359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9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3242120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496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799747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954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791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75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</a:t>
            </a:r>
            <a:br>
              <a:rPr lang="en-US" dirty="0" smtClean="0"/>
            </a:br>
            <a:r>
              <a:rPr lang="en-US" dirty="0" smtClean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7127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98717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988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8229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811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266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698895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012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495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9054541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36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709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tor 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63450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060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179512" y="1989138"/>
            <a:ext cx="4572000" cy="19439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79512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9512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9990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336537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084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550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69881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108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491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1976035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132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507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298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396520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978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736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185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30896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54658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603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58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7052831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156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993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93013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180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75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176444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204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3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77800" y="144457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567120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228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77800" y="261609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77800" y="304465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7800" y="167545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29384" y="261917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0890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336280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252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181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tor 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1998363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002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179512" y="1989138"/>
            <a:ext cx="4572000" cy="19439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79512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9512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5042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447695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76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4392488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4392488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4392488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92488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644072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077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463759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300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15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b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564416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324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573016"/>
            <a:ext cx="9144000" cy="273630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“Thank you/Disclaimer”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53136"/>
            <a:ext cx="4392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1841872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gray">
          <a:xfrm>
            <a:off x="180000" y="185400"/>
            <a:ext cx="8784000" cy="648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“Thank you/Disclaimer”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77200"/>
            <a:ext cx="8784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Contact information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60232" y="1543863"/>
            <a:ext cx="2483768" cy="246221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wrap="square" lIns="234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Veranstaltung</a:t>
            </a:r>
            <a:r>
              <a:rPr lang="en-US" dirty="0" smtClean="0"/>
              <a:t>/Datum</a:t>
            </a:r>
          </a:p>
        </p:txBody>
      </p:sp>
      <p:pic>
        <p:nvPicPr>
          <p:cNvPr id="7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194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21541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307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854699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4005064"/>
            <a:ext cx="8640150" cy="965969"/>
          </a:xfrm>
        </p:spPr>
        <p:txBody>
          <a:bodyPr lIns="108000" rIns="108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425080"/>
            <a:ext cx="8640150" cy="1037977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5627340"/>
            <a:ext cx="9144000" cy="216000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Veranstaltung</a:t>
            </a:r>
            <a:r>
              <a:rPr lang="en-US" dirty="0" smtClean="0"/>
              <a:t>/Datum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0" y="3237359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9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3242120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230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898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</a:t>
            </a:r>
            <a:br>
              <a:rPr lang="en-US" dirty="0" smtClean="0"/>
            </a:br>
            <a:r>
              <a:rPr lang="en-US" dirty="0" smtClean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212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85402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331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8229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811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602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48474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35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477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1339827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379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961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908844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568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124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tor 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653993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40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179512" y="1989138"/>
            <a:ext cx="4572000" cy="19439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79512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9512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6795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460115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427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267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4690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451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642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13751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7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747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12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0644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4733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57644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639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830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0234864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026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272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230651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499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833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567446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52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091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643676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547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195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177800" y="144457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698936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571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77800" y="261609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77800" y="304465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7800" y="167545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29384" y="261917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21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039751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59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382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157470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619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4392488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4392488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4392488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92488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644072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12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57530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64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590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b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9303359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667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573016"/>
            <a:ext cx="9144000" cy="273630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“Thank you/Disclaimer”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53136"/>
            <a:ext cx="4392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149034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“Thank you/Disclaimer”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77200"/>
            <a:ext cx="8784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Contact information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60232" y="1543863"/>
            <a:ext cx="2483768" cy="246221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wrap="square" lIns="234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Veranstaltung</a:t>
            </a:r>
            <a:r>
              <a:rPr lang="en-US" dirty="0" smtClean="0"/>
              <a:t>/Datum</a:t>
            </a:r>
          </a:p>
        </p:txBody>
      </p:sp>
      <p:pic>
        <p:nvPicPr>
          <p:cNvPr id="7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826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49310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372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854699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4005064"/>
            <a:ext cx="8640150" cy="965969"/>
          </a:xfrm>
        </p:spPr>
        <p:txBody>
          <a:bodyPr lIns="108000" rIns="108000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425080"/>
            <a:ext cx="8640150" cy="1037977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5627340"/>
            <a:ext cx="9144000" cy="216000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Veranstaltung</a:t>
            </a:r>
            <a:r>
              <a:rPr lang="en-US" dirty="0" smtClean="0"/>
              <a:t>/Datum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0" y="3237359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9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3242120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436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vmlDrawing" Target="../drawings/vmlDrawing1.vml"/><Relationship Id="rId30" Type="http://schemas.openxmlformats.org/officeDocument/2006/relationships/image" Target="../media/image1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79.xml"/><Relationship Id="rId12" Type="http://schemas.openxmlformats.org/officeDocument/2006/relationships/oleObject" Target="../embeddings/oleObject104.bin"/><Relationship Id="rId2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8.xml"/><Relationship Id="rId11" Type="http://schemas.openxmlformats.org/officeDocument/2006/relationships/tags" Target="../tags/tag105.xml"/><Relationship Id="rId5" Type="http://schemas.openxmlformats.org/officeDocument/2006/relationships/slideLayout" Target="../slideLayouts/slideLayout177.xml"/><Relationship Id="rId10" Type="http://schemas.openxmlformats.org/officeDocument/2006/relationships/vmlDrawing" Target="../drawings/vmlDrawing104.vml"/><Relationship Id="rId4" Type="http://schemas.openxmlformats.org/officeDocument/2006/relationships/slideLayout" Target="../slideLayouts/slideLayout176.xml"/><Relationship Id="rId9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oleObject" Target="../embeddings/oleObject105.bin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tags" Target="../tags/tag106.xml"/><Relationship Id="rId5" Type="http://schemas.openxmlformats.org/officeDocument/2006/relationships/slideLayout" Target="../slideLayouts/slideLayout185.xml"/><Relationship Id="rId10" Type="http://schemas.openxmlformats.org/officeDocument/2006/relationships/vmlDrawing" Target="../drawings/vmlDrawing105.vml"/><Relationship Id="rId4" Type="http://schemas.openxmlformats.org/officeDocument/2006/relationships/slideLayout" Target="../slideLayouts/slideLayout184.xml"/><Relationship Id="rId9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oleObject" Target="../embeddings/oleObject106.bin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tags" Target="../tags/tag107.xml"/><Relationship Id="rId5" Type="http://schemas.openxmlformats.org/officeDocument/2006/relationships/slideLayout" Target="../slideLayouts/slideLayout193.xml"/><Relationship Id="rId10" Type="http://schemas.openxmlformats.org/officeDocument/2006/relationships/vmlDrawing" Target="../drawings/vmlDrawing106.vml"/><Relationship Id="rId4" Type="http://schemas.openxmlformats.org/officeDocument/2006/relationships/slideLayout" Target="../slideLayouts/slideLayout192.xml"/><Relationship Id="rId9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4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99.xml"/><Relationship Id="rId7" Type="http://schemas.openxmlformats.org/officeDocument/2006/relationships/slideLayout" Target="../slideLayouts/slideLayout203.xml"/><Relationship Id="rId12" Type="http://schemas.openxmlformats.org/officeDocument/2006/relationships/oleObject" Target="../embeddings/oleObject107.bin"/><Relationship Id="rId2" Type="http://schemas.openxmlformats.org/officeDocument/2006/relationships/slideLayout" Target="../slideLayouts/slideLayout198.xml"/><Relationship Id="rId1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202.xml"/><Relationship Id="rId11" Type="http://schemas.openxmlformats.org/officeDocument/2006/relationships/tags" Target="../tags/tag108.xml"/><Relationship Id="rId5" Type="http://schemas.openxmlformats.org/officeDocument/2006/relationships/slideLayout" Target="../slideLayouts/slideLayout201.xml"/><Relationship Id="rId10" Type="http://schemas.openxmlformats.org/officeDocument/2006/relationships/vmlDrawing" Target="../drawings/vmlDrawing107.vml"/><Relationship Id="rId4" Type="http://schemas.openxmlformats.org/officeDocument/2006/relationships/slideLayout" Target="../slideLayouts/slideLayout200.xml"/><Relationship Id="rId9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oleObject" Target="../embeddings/oleObject108.bin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tags" Target="../tags/tag109.xml"/><Relationship Id="rId5" Type="http://schemas.openxmlformats.org/officeDocument/2006/relationships/slideLayout" Target="../slideLayouts/slideLayout209.xml"/><Relationship Id="rId10" Type="http://schemas.openxmlformats.org/officeDocument/2006/relationships/vmlDrawing" Target="../drawings/vmlDrawing108.vml"/><Relationship Id="rId4" Type="http://schemas.openxmlformats.org/officeDocument/2006/relationships/slideLayout" Target="../slideLayouts/slideLayout208.xml"/><Relationship Id="rId9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0.xml"/><Relationship Id="rId13" Type="http://schemas.openxmlformats.org/officeDocument/2006/relationships/slideLayout" Target="../slideLayouts/slideLayout225.xml"/><Relationship Id="rId18" Type="http://schemas.openxmlformats.org/officeDocument/2006/relationships/slideLayout" Target="../slideLayouts/slideLayout230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215.xml"/><Relationship Id="rId21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19.xml"/><Relationship Id="rId12" Type="http://schemas.openxmlformats.org/officeDocument/2006/relationships/slideLayout" Target="../slideLayouts/slideLayout224.xml"/><Relationship Id="rId17" Type="http://schemas.openxmlformats.org/officeDocument/2006/relationships/slideLayout" Target="../slideLayouts/slideLayout229.xml"/><Relationship Id="rId25" Type="http://schemas.openxmlformats.org/officeDocument/2006/relationships/oleObject" Target="../embeddings/oleObject109.bin"/><Relationship Id="rId2" Type="http://schemas.openxmlformats.org/officeDocument/2006/relationships/slideLayout" Target="../slideLayouts/slideLayout214.xml"/><Relationship Id="rId16" Type="http://schemas.openxmlformats.org/officeDocument/2006/relationships/slideLayout" Target="../slideLayouts/slideLayout228.xml"/><Relationship Id="rId20" Type="http://schemas.openxmlformats.org/officeDocument/2006/relationships/slideLayout" Target="../slideLayouts/slideLayout232.xml"/><Relationship Id="rId1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8.xml"/><Relationship Id="rId11" Type="http://schemas.openxmlformats.org/officeDocument/2006/relationships/slideLayout" Target="../slideLayouts/slideLayout223.xml"/><Relationship Id="rId24" Type="http://schemas.openxmlformats.org/officeDocument/2006/relationships/tags" Target="../tags/tag110.xml"/><Relationship Id="rId5" Type="http://schemas.openxmlformats.org/officeDocument/2006/relationships/slideLayout" Target="../slideLayouts/slideLayout217.xml"/><Relationship Id="rId15" Type="http://schemas.openxmlformats.org/officeDocument/2006/relationships/slideLayout" Target="../slideLayouts/slideLayout227.xml"/><Relationship Id="rId23" Type="http://schemas.openxmlformats.org/officeDocument/2006/relationships/vmlDrawing" Target="../drawings/vmlDrawing109.vml"/><Relationship Id="rId10" Type="http://schemas.openxmlformats.org/officeDocument/2006/relationships/slideLayout" Target="../slideLayouts/slideLayout222.xml"/><Relationship Id="rId19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16.xml"/><Relationship Id="rId9" Type="http://schemas.openxmlformats.org/officeDocument/2006/relationships/slideLayout" Target="../slideLayouts/slideLayout221.xml"/><Relationship Id="rId14" Type="http://schemas.openxmlformats.org/officeDocument/2006/relationships/slideLayout" Target="../slideLayouts/slideLayout226.xml"/><Relationship Id="rId22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13" Type="http://schemas.openxmlformats.org/officeDocument/2006/relationships/slideLayout" Target="../slideLayouts/slideLayout246.xml"/><Relationship Id="rId18" Type="http://schemas.openxmlformats.org/officeDocument/2006/relationships/slideLayout" Target="../slideLayouts/slideLayout251.xml"/><Relationship Id="rId26" Type="http://schemas.openxmlformats.org/officeDocument/2006/relationships/theme" Target="../theme/theme16.xml"/><Relationship Id="rId3" Type="http://schemas.openxmlformats.org/officeDocument/2006/relationships/slideLayout" Target="../slideLayouts/slideLayout236.xml"/><Relationship Id="rId21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40.xml"/><Relationship Id="rId12" Type="http://schemas.openxmlformats.org/officeDocument/2006/relationships/slideLayout" Target="../slideLayouts/slideLayout245.xml"/><Relationship Id="rId17" Type="http://schemas.openxmlformats.org/officeDocument/2006/relationships/slideLayout" Target="../slideLayouts/slideLayout250.xml"/><Relationship Id="rId25" Type="http://schemas.openxmlformats.org/officeDocument/2006/relationships/slideLayout" Target="../slideLayouts/slideLayout258.xml"/><Relationship Id="rId2" Type="http://schemas.openxmlformats.org/officeDocument/2006/relationships/slideLayout" Target="../slideLayouts/slideLayout235.xml"/><Relationship Id="rId16" Type="http://schemas.openxmlformats.org/officeDocument/2006/relationships/slideLayout" Target="../slideLayouts/slideLayout249.xml"/><Relationship Id="rId20" Type="http://schemas.openxmlformats.org/officeDocument/2006/relationships/slideLayout" Target="../slideLayouts/slideLayout253.xml"/><Relationship Id="rId29" Type="http://schemas.openxmlformats.org/officeDocument/2006/relationships/oleObject" Target="../embeddings/oleObject121.bin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24" Type="http://schemas.openxmlformats.org/officeDocument/2006/relationships/slideLayout" Target="../slideLayouts/slideLayout257.xml"/><Relationship Id="rId5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48.xml"/><Relationship Id="rId23" Type="http://schemas.openxmlformats.org/officeDocument/2006/relationships/slideLayout" Target="../slideLayouts/slideLayout256.xml"/><Relationship Id="rId28" Type="http://schemas.openxmlformats.org/officeDocument/2006/relationships/tags" Target="../tags/tag122.xml"/><Relationship Id="rId10" Type="http://schemas.openxmlformats.org/officeDocument/2006/relationships/slideLayout" Target="../slideLayouts/slideLayout243.xml"/><Relationship Id="rId19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Relationship Id="rId14" Type="http://schemas.openxmlformats.org/officeDocument/2006/relationships/slideLayout" Target="../slideLayouts/slideLayout247.xml"/><Relationship Id="rId22" Type="http://schemas.openxmlformats.org/officeDocument/2006/relationships/slideLayout" Target="../slideLayouts/slideLayout255.xml"/><Relationship Id="rId27" Type="http://schemas.openxmlformats.org/officeDocument/2006/relationships/vmlDrawing" Target="../drawings/vmlDrawing121.vml"/><Relationship Id="rId30" Type="http://schemas.openxmlformats.org/officeDocument/2006/relationships/image" Target="../media/image1.emf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6.xml"/><Relationship Id="rId13" Type="http://schemas.openxmlformats.org/officeDocument/2006/relationships/slideLayout" Target="../slideLayouts/slideLayout271.xml"/><Relationship Id="rId18" Type="http://schemas.openxmlformats.org/officeDocument/2006/relationships/slideLayout" Target="../slideLayouts/slideLayout276.xml"/><Relationship Id="rId26" Type="http://schemas.openxmlformats.org/officeDocument/2006/relationships/slideLayout" Target="../slideLayouts/slideLayout284.xml"/><Relationship Id="rId3" Type="http://schemas.openxmlformats.org/officeDocument/2006/relationships/slideLayout" Target="../slideLayouts/slideLayout261.xml"/><Relationship Id="rId21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65.xml"/><Relationship Id="rId12" Type="http://schemas.openxmlformats.org/officeDocument/2006/relationships/slideLayout" Target="../slideLayouts/slideLayout270.xml"/><Relationship Id="rId17" Type="http://schemas.openxmlformats.org/officeDocument/2006/relationships/slideLayout" Target="../slideLayouts/slideLayout275.xml"/><Relationship Id="rId25" Type="http://schemas.openxmlformats.org/officeDocument/2006/relationships/slideLayout" Target="../slideLayouts/slideLayout283.xml"/><Relationship Id="rId2" Type="http://schemas.openxmlformats.org/officeDocument/2006/relationships/slideLayout" Target="../slideLayouts/slideLayout260.xml"/><Relationship Id="rId16" Type="http://schemas.openxmlformats.org/officeDocument/2006/relationships/slideLayout" Target="../slideLayouts/slideLayout274.xml"/><Relationship Id="rId20" Type="http://schemas.openxmlformats.org/officeDocument/2006/relationships/slideLayout" Target="../slideLayouts/slideLayout278.xml"/><Relationship Id="rId29" Type="http://schemas.openxmlformats.org/officeDocument/2006/relationships/vmlDrawing" Target="../drawings/vmlDrawing138.vml"/><Relationship Id="rId1" Type="http://schemas.openxmlformats.org/officeDocument/2006/relationships/slideLayout" Target="../slideLayouts/slideLayout259.xml"/><Relationship Id="rId6" Type="http://schemas.openxmlformats.org/officeDocument/2006/relationships/slideLayout" Target="../slideLayouts/slideLayout264.xml"/><Relationship Id="rId11" Type="http://schemas.openxmlformats.org/officeDocument/2006/relationships/slideLayout" Target="../slideLayouts/slideLayout269.xml"/><Relationship Id="rId24" Type="http://schemas.openxmlformats.org/officeDocument/2006/relationships/slideLayout" Target="../slideLayouts/slideLayout282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263.xml"/><Relationship Id="rId15" Type="http://schemas.openxmlformats.org/officeDocument/2006/relationships/slideLayout" Target="../slideLayouts/slideLayout273.xml"/><Relationship Id="rId23" Type="http://schemas.openxmlformats.org/officeDocument/2006/relationships/slideLayout" Target="../slideLayouts/slideLayout281.xml"/><Relationship Id="rId28" Type="http://schemas.openxmlformats.org/officeDocument/2006/relationships/theme" Target="../theme/theme17.xml"/><Relationship Id="rId10" Type="http://schemas.openxmlformats.org/officeDocument/2006/relationships/slideLayout" Target="../slideLayouts/slideLayout268.xml"/><Relationship Id="rId19" Type="http://schemas.openxmlformats.org/officeDocument/2006/relationships/slideLayout" Target="../slideLayouts/slideLayout277.xml"/><Relationship Id="rId31" Type="http://schemas.openxmlformats.org/officeDocument/2006/relationships/oleObject" Target="../embeddings/oleObject138.bin"/><Relationship Id="rId4" Type="http://schemas.openxmlformats.org/officeDocument/2006/relationships/slideLayout" Target="../slideLayouts/slideLayout262.xml"/><Relationship Id="rId9" Type="http://schemas.openxmlformats.org/officeDocument/2006/relationships/slideLayout" Target="../slideLayouts/slideLayout267.xml"/><Relationship Id="rId14" Type="http://schemas.openxmlformats.org/officeDocument/2006/relationships/slideLayout" Target="../slideLayouts/slideLayout272.xml"/><Relationship Id="rId22" Type="http://schemas.openxmlformats.org/officeDocument/2006/relationships/slideLayout" Target="../slideLayouts/slideLayout280.xml"/><Relationship Id="rId27" Type="http://schemas.openxmlformats.org/officeDocument/2006/relationships/slideLayout" Target="../slideLayouts/slideLayout285.xml"/><Relationship Id="rId30" Type="http://schemas.openxmlformats.org/officeDocument/2006/relationships/tags" Target="../tags/tag13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ags" Target="../tags/tag19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vmlDrawing" Target="../drawings/vmlDrawing18.v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oleObject" Target="../embeddings/oleObject18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oleObject" Target="../embeddings/oleObject33.bin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tags" Target="../tags/tag34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vmlDrawing" Target="../drawings/vmlDrawing33.vml"/><Relationship Id="rId30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94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93.xml"/><Relationship Id="rId29" Type="http://schemas.openxmlformats.org/officeDocument/2006/relationships/oleObject" Target="../embeddings/oleObject50.bin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tags" Target="../tags/tag51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vmlDrawing" Target="../drawings/vmlDrawing50.vml"/><Relationship Id="rId30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29" Type="http://schemas.openxmlformats.org/officeDocument/2006/relationships/oleObject" Target="../embeddings/oleObject67.bin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tags" Target="../tags/tag68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vmlDrawing" Target="../drawings/vmlDrawing67.vml"/><Relationship Id="rId30" Type="http://schemas.openxmlformats.org/officeDocument/2006/relationships/image" Target="../media/image1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6.xml"/><Relationship Id="rId18" Type="http://schemas.openxmlformats.org/officeDocument/2006/relationships/slideLayout" Target="../slideLayouts/slideLayout141.xml"/><Relationship Id="rId26" Type="http://schemas.openxmlformats.org/officeDocument/2006/relationships/theme" Target="../theme/theme6.xml"/><Relationship Id="rId3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40.xml"/><Relationship Id="rId25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39.xml"/><Relationship Id="rId20" Type="http://schemas.openxmlformats.org/officeDocument/2006/relationships/slideLayout" Target="../slideLayouts/slideLayout143.xml"/><Relationship Id="rId29" Type="http://schemas.openxmlformats.org/officeDocument/2006/relationships/oleObject" Target="../embeddings/oleObject84.bin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2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23" Type="http://schemas.openxmlformats.org/officeDocument/2006/relationships/slideLayout" Target="../slideLayouts/slideLayout146.xml"/><Relationship Id="rId28" Type="http://schemas.openxmlformats.org/officeDocument/2006/relationships/tags" Target="../tags/tag85.xml"/><Relationship Id="rId10" Type="http://schemas.openxmlformats.org/officeDocument/2006/relationships/slideLayout" Target="../slideLayouts/slideLayout133.xml"/><Relationship Id="rId19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Relationship Id="rId22" Type="http://schemas.openxmlformats.org/officeDocument/2006/relationships/slideLayout" Target="../slideLayouts/slideLayout145.xml"/><Relationship Id="rId27" Type="http://schemas.openxmlformats.org/officeDocument/2006/relationships/vmlDrawing" Target="../drawings/vmlDrawing84.vml"/><Relationship Id="rId30" Type="http://schemas.openxmlformats.org/officeDocument/2006/relationships/image" Target="../media/image1.e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oleObject" Target="../embeddings/oleObject101.bin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tags" Target="../tags/tag102.xml"/><Relationship Id="rId5" Type="http://schemas.openxmlformats.org/officeDocument/2006/relationships/slideLayout" Target="../slideLayouts/slideLayout153.xml"/><Relationship Id="rId10" Type="http://schemas.openxmlformats.org/officeDocument/2006/relationships/vmlDrawing" Target="../drawings/vmlDrawing101.vml"/><Relationship Id="rId4" Type="http://schemas.openxmlformats.org/officeDocument/2006/relationships/slideLayout" Target="../slideLayouts/slideLayout152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oleObject" Target="../embeddings/oleObject102.bin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tags" Target="../tags/tag103.xml"/><Relationship Id="rId5" Type="http://schemas.openxmlformats.org/officeDocument/2006/relationships/slideLayout" Target="../slideLayouts/slideLayout161.xml"/><Relationship Id="rId10" Type="http://schemas.openxmlformats.org/officeDocument/2006/relationships/vmlDrawing" Target="../drawings/vmlDrawing102.vml"/><Relationship Id="rId4" Type="http://schemas.openxmlformats.org/officeDocument/2006/relationships/slideLayout" Target="../slideLayouts/slideLayout160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2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171.xml"/><Relationship Id="rId12" Type="http://schemas.openxmlformats.org/officeDocument/2006/relationships/oleObject" Target="../embeddings/oleObject103.bin"/><Relationship Id="rId2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70.xml"/><Relationship Id="rId11" Type="http://schemas.openxmlformats.org/officeDocument/2006/relationships/tags" Target="../tags/tag104.xml"/><Relationship Id="rId5" Type="http://schemas.openxmlformats.org/officeDocument/2006/relationships/slideLayout" Target="../slideLayouts/slideLayout169.xml"/><Relationship Id="rId10" Type="http://schemas.openxmlformats.org/officeDocument/2006/relationships/vmlDrawing" Target="../drawings/vmlDrawing103.vml"/><Relationship Id="rId4" Type="http://schemas.openxmlformats.org/officeDocument/2006/relationships/slideLayout" Target="../slideLayouts/slideLayout168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21258882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615" name="think-cell Slide" r:id="rId29" imgW="286" imgH="286" progId="TCLayout.ActiveDocument.1">
                  <p:embed/>
                </p:oleObj>
              </mc:Choice>
              <mc:Fallback>
                <p:oleObj name="think-cell Slide" r:id="rId29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smtClean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smtClean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smtClean="0">
                <a:solidFill>
                  <a:schemeClr val="tx1"/>
                </a:solidFill>
                <a:latin typeface="Arial" pitchFamily="34" charset="0"/>
              </a:rPr>
              <a:t>125/205/255</a:t>
            </a:r>
            <a:endParaRPr lang="en-GB" sz="12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smtClean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smtClean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smtClean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smtClean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smtClean="0">
                <a:solidFill>
                  <a:schemeClr val="tx1"/>
                </a:solidFill>
                <a:latin typeface="Arial" pitchFamily="34" charset="0"/>
              </a:rPr>
              <a:t>145/145/145</a:t>
            </a:r>
            <a:endParaRPr lang="en-GB" sz="12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smtClean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smtClean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smtClean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smtClean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smtClean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smtClean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05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2" r:id="rId1"/>
    <p:sldLayoutId id="2147483783" r:id="rId2"/>
    <p:sldLayoutId id="2147483784" r:id="rId3"/>
    <p:sldLayoutId id="2147484370" r:id="rId4"/>
    <p:sldLayoutId id="2147484367" r:id="rId5"/>
    <p:sldLayoutId id="2147484366" r:id="rId6"/>
    <p:sldLayoutId id="2147484373" r:id="rId7"/>
    <p:sldLayoutId id="2147483809" r:id="rId8"/>
    <p:sldLayoutId id="2147484371" r:id="rId9"/>
    <p:sldLayoutId id="214748436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4364" r:id="rId17"/>
    <p:sldLayoutId id="2147484368" r:id="rId18"/>
    <p:sldLayoutId id="2147484365" r:id="rId19"/>
    <p:sldLayoutId id="2147484369" r:id="rId20"/>
    <p:sldLayoutId id="2147484361" r:id="rId21"/>
    <p:sldLayoutId id="2147484372" r:id="rId22"/>
    <p:sldLayoutId id="2147483805" r:id="rId23"/>
    <p:sldLayoutId id="2147484652" r:id="rId24"/>
    <p:sldLayoutId id="2147484653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412791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36" name="think-cell Slide" r:id="rId12" imgW="286" imgH="286" progId="TCLayout.ActiveDocument.1">
                  <p:embed/>
                </p:oleObj>
              </mc:Choice>
              <mc:Fallback>
                <p:oleObj name="think-cell Slide" r:id="rId12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66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2" r:id="rId1"/>
    <p:sldLayoutId id="2147484533" r:id="rId2"/>
    <p:sldLayoutId id="2147484534" r:id="rId3"/>
    <p:sldLayoutId id="2147484535" r:id="rId4"/>
    <p:sldLayoutId id="2147484536" r:id="rId5"/>
    <p:sldLayoutId id="2147484537" r:id="rId6"/>
    <p:sldLayoutId id="2147484538" r:id="rId7"/>
    <p:sldLayoutId id="2147484539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80810309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691" name="think-cell Slide" r:id="rId12" imgW="286" imgH="286" progId="TCLayout.ActiveDocument.1">
                  <p:embed/>
                </p:oleObj>
              </mc:Choice>
              <mc:Fallback>
                <p:oleObj name="think-cell Slide" r:id="rId12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41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1" r:id="rId1"/>
    <p:sldLayoutId id="2147484542" r:id="rId2"/>
    <p:sldLayoutId id="2147484543" r:id="rId3"/>
    <p:sldLayoutId id="2147484544" r:id="rId4"/>
    <p:sldLayoutId id="2147484545" r:id="rId5"/>
    <p:sldLayoutId id="2147484546" r:id="rId6"/>
    <p:sldLayoutId id="2147484547" r:id="rId7"/>
    <p:sldLayoutId id="2147484548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7871045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15" name="think-cell Slide" r:id="rId12" imgW="286" imgH="286" progId="TCLayout.ActiveDocument.1">
                  <p:embed/>
                </p:oleObj>
              </mc:Choice>
              <mc:Fallback>
                <p:oleObj name="think-cell Slide" r:id="rId12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83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70373004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739" name="think-cell Slide" r:id="rId12" imgW="286" imgH="286" progId="TCLayout.ActiveDocument.1">
                  <p:embed/>
                </p:oleObj>
              </mc:Choice>
              <mc:Fallback>
                <p:oleObj name="think-cell Slide" r:id="rId12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166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9" r:id="rId1"/>
    <p:sldLayoutId id="2147484560" r:id="rId2"/>
    <p:sldLayoutId id="2147484561" r:id="rId3"/>
    <p:sldLayoutId id="2147484562" r:id="rId4"/>
    <p:sldLayoutId id="2147484563" r:id="rId5"/>
    <p:sldLayoutId id="2147484564" r:id="rId6"/>
    <p:sldLayoutId id="2147484565" r:id="rId7"/>
    <p:sldLayoutId id="2147484566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8559989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763" name="think-cell Slide" r:id="rId12" imgW="286" imgH="286" progId="TCLayout.ActiveDocument.1">
                  <p:embed/>
                </p:oleObj>
              </mc:Choice>
              <mc:Fallback>
                <p:oleObj name="think-cell Slide" r:id="rId12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16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8" r:id="rId1"/>
    <p:sldLayoutId id="2147484569" r:id="rId2"/>
    <p:sldLayoutId id="2147484570" r:id="rId3"/>
    <p:sldLayoutId id="2147484571" r:id="rId4"/>
    <p:sldLayoutId id="2147484572" r:id="rId5"/>
    <p:sldLayoutId id="2147484573" r:id="rId6"/>
    <p:sldLayoutId id="2147484574" r:id="rId7"/>
    <p:sldLayoutId id="2147484575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51883747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784" name="think-cell Slide" r:id="rId25" imgW="286" imgH="286" progId="TCLayout.ActiveDocument.1">
                  <p:embed/>
                </p:oleObj>
              </mc:Choice>
              <mc:Fallback>
                <p:oleObj name="think-cell Slide" r:id="rId25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 userDrawn="1"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 userDrawn="1"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 userDrawn="1"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 userDrawn="1"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 userDrawn="1"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 userDrawn="1"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 userDrawn="1"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 userDrawn="1"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 userDrawn="1"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 userDrawn="1"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 userDrawn="1"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 userDrawn="1"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70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578" r:id="rId2"/>
    <p:sldLayoutId id="2147484579" r:id="rId3"/>
    <p:sldLayoutId id="2147484580" r:id="rId4"/>
    <p:sldLayoutId id="2147484581" r:id="rId5"/>
    <p:sldLayoutId id="2147484582" r:id="rId6"/>
    <p:sldLayoutId id="2147484583" r:id="rId7"/>
    <p:sldLayoutId id="2147484584" r:id="rId8"/>
    <p:sldLayoutId id="2147484585" r:id="rId9"/>
    <p:sldLayoutId id="2147484586" r:id="rId10"/>
    <p:sldLayoutId id="2147484587" r:id="rId11"/>
    <p:sldLayoutId id="2147484588" r:id="rId12"/>
    <p:sldLayoutId id="2147484589" r:id="rId13"/>
    <p:sldLayoutId id="2147484590" r:id="rId14"/>
    <p:sldLayoutId id="2147484591" r:id="rId15"/>
    <p:sldLayoutId id="2147484592" r:id="rId16"/>
    <p:sldLayoutId id="2147484593" r:id="rId17"/>
    <p:sldLayoutId id="2147484594" r:id="rId18"/>
    <p:sldLayoutId id="2147484595" r:id="rId19"/>
    <p:sldLayoutId id="2147484596" r:id="rId20"/>
    <p:sldLayoutId id="2147484597" r:id="rId2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373460040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071" name="think-cell Slide" r:id="rId29" imgW="286" imgH="286" progId="TCLayout.ActiveDocument.1">
                  <p:embed/>
                </p:oleObj>
              </mc:Choice>
              <mc:Fallback>
                <p:oleObj name="think-cell Slide" r:id="rId29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69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9" r:id="rId1"/>
    <p:sldLayoutId id="2147484600" r:id="rId2"/>
    <p:sldLayoutId id="2147484601" r:id="rId3"/>
    <p:sldLayoutId id="2147484602" r:id="rId4"/>
    <p:sldLayoutId id="2147484603" r:id="rId5"/>
    <p:sldLayoutId id="2147484604" r:id="rId6"/>
    <p:sldLayoutId id="2147484605" r:id="rId7"/>
    <p:sldLayoutId id="2147484606" r:id="rId8"/>
    <p:sldLayoutId id="2147484607" r:id="rId9"/>
    <p:sldLayoutId id="2147484608" r:id="rId10"/>
    <p:sldLayoutId id="2147484609" r:id="rId11"/>
    <p:sldLayoutId id="2147484610" r:id="rId12"/>
    <p:sldLayoutId id="2147484611" r:id="rId13"/>
    <p:sldLayoutId id="2147484612" r:id="rId14"/>
    <p:sldLayoutId id="2147484613" r:id="rId15"/>
    <p:sldLayoutId id="2147484614" r:id="rId16"/>
    <p:sldLayoutId id="2147484615" r:id="rId17"/>
    <p:sldLayoutId id="2147484616" r:id="rId18"/>
    <p:sldLayoutId id="2147484617" r:id="rId19"/>
    <p:sldLayoutId id="2147484618" r:id="rId20"/>
    <p:sldLayoutId id="2147484619" r:id="rId21"/>
    <p:sldLayoutId id="2147484620" r:id="rId22"/>
    <p:sldLayoutId id="2147484621" r:id="rId23"/>
    <p:sldLayoutId id="2147484622" r:id="rId24"/>
    <p:sldLayoutId id="2147484623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30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147" name="think-cell Folie" r:id="rId31" imgW="286" imgH="286" progId="TCLayout.ActiveDocument.1">
                  <p:embed/>
                </p:oleObj>
              </mc:Choice>
              <mc:Fallback>
                <p:oleObj name="think-cell Folie" r:id="rId31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chemeClr val="tx1"/>
                </a:solidFill>
                <a:latin typeface="Arial" pitchFamily="34" charset="0"/>
              </a:rPr>
              <a:t>125/205/255</a:t>
            </a:r>
            <a:endParaRPr lang="en-GB" sz="12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chemeClr val="tx1"/>
                </a:solidFill>
                <a:latin typeface="Arial" pitchFamily="34" charset="0"/>
              </a:rPr>
              <a:t>145/145/145</a:t>
            </a:r>
            <a:endParaRPr lang="en-GB" sz="12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87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5" r:id="rId1"/>
    <p:sldLayoutId id="2147484626" r:id="rId2"/>
    <p:sldLayoutId id="2147484627" r:id="rId3"/>
    <p:sldLayoutId id="2147484628" r:id="rId4"/>
    <p:sldLayoutId id="2147484629" r:id="rId5"/>
    <p:sldLayoutId id="2147484630" r:id="rId6"/>
    <p:sldLayoutId id="2147484631" r:id="rId7"/>
    <p:sldLayoutId id="2147484632" r:id="rId8"/>
    <p:sldLayoutId id="2147484633" r:id="rId9"/>
    <p:sldLayoutId id="2147484634" r:id="rId10"/>
    <p:sldLayoutId id="2147484635" r:id="rId11"/>
    <p:sldLayoutId id="2147484636" r:id="rId12"/>
    <p:sldLayoutId id="2147484637" r:id="rId13"/>
    <p:sldLayoutId id="2147484638" r:id="rId14"/>
    <p:sldLayoutId id="2147484639" r:id="rId15"/>
    <p:sldLayoutId id="2147484640" r:id="rId16"/>
    <p:sldLayoutId id="2147484641" r:id="rId17"/>
    <p:sldLayoutId id="2147484642" r:id="rId18"/>
    <p:sldLayoutId id="2147484643" r:id="rId19"/>
    <p:sldLayoutId id="2147484644" r:id="rId20"/>
    <p:sldLayoutId id="2147484645" r:id="rId21"/>
    <p:sldLayoutId id="2147484646" r:id="rId22"/>
    <p:sldLayoutId id="2147484647" r:id="rId23"/>
    <p:sldLayoutId id="2147484648" r:id="rId24"/>
    <p:sldLayoutId id="2147484649" r:id="rId25"/>
    <p:sldLayoutId id="2147484650" r:id="rId26"/>
    <p:sldLayoutId id="2147484651" r:id="rId2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2392302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80" name="think-cell Slide" r:id="rId27" imgW="286" imgH="286" progId="TCLayout.ActiveDocument.1">
                  <p:embed/>
                </p:oleObj>
              </mc:Choice>
              <mc:Fallback>
                <p:oleObj name="think-cell Slide" r:id="rId27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5" r:id="rId1"/>
    <p:sldLayoutId id="2147484376" r:id="rId2"/>
    <p:sldLayoutId id="2147484377" r:id="rId3"/>
    <p:sldLayoutId id="2147484379" r:id="rId4"/>
    <p:sldLayoutId id="2147484380" r:id="rId5"/>
    <p:sldLayoutId id="2147484381" r:id="rId6"/>
    <p:sldLayoutId id="2147484382" r:id="rId7"/>
    <p:sldLayoutId id="2147484383" r:id="rId8"/>
    <p:sldLayoutId id="2147484384" r:id="rId9"/>
    <p:sldLayoutId id="2147484385" r:id="rId10"/>
    <p:sldLayoutId id="2147484386" r:id="rId11"/>
    <p:sldLayoutId id="2147484387" r:id="rId12"/>
    <p:sldLayoutId id="2147484388" r:id="rId13"/>
    <p:sldLayoutId id="2147484389" r:id="rId14"/>
    <p:sldLayoutId id="2147484390" r:id="rId15"/>
    <p:sldLayoutId id="2147484391" r:id="rId16"/>
    <p:sldLayoutId id="2147484393" r:id="rId17"/>
    <p:sldLayoutId id="2147484394" r:id="rId18"/>
    <p:sldLayoutId id="2147484395" r:id="rId19"/>
    <p:sldLayoutId id="2147484396" r:id="rId20"/>
    <p:sldLayoutId id="2147484397" r:id="rId21"/>
    <p:sldLayoutId id="2147484398" r:id="rId22"/>
    <p:sldLayoutId id="2147484399" r:id="rId2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3418807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940" name="think-cell Slide" r:id="rId29" imgW="286" imgH="286" progId="TCLayout.ActiveDocument.1">
                  <p:embed/>
                </p:oleObj>
              </mc:Choice>
              <mc:Fallback>
                <p:oleObj name="think-cell Slide" r:id="rId29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27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1" r:id="rId1"/>
    <p:sldLayoutId id="2147484402" r:id="rId2"/>
    <p:sldLayoutId id="2147484403" r:id="rId3"/>
    <p:sldLayoutId id="2147484404" r:id="rId4"/>
    <p:sldLayoutId id="2147484405" r:id="rId5"/>
    <p:sldLayoutId id="2147484406" r:id="rId6"/>
    <p:sldLayoutId id="2147484407" r:id="rId7"/>
    <p:sldLayoutId id="2147484408" r:id="rId8"/>
    <p:sldLayoutId id="2147484409" r:id="rId9"/>
    <p:sldLayoutId id="2147484410" r:id="rId10"/>
    <p:sldLayoutId id="2147484411" r:id="rId11"/>
    <p:sldLayoutId id="2147484412" r:id="rId12"/>
    <p:sldLayoutId id="2147484413" r:id="rId13"/>
    <p:sldLayoutId id="2147484414" r:id="rId14"/>
    <p:sldLayoutId id="2147484415" r:id="rId15"/>
    <p:sldLayoutId id="2147484416" r:id="rId16"/>
    <p:sldLayoutId id="2147484417" r:id="rId17"/>
    <p:sldLayoutId id="2147484418" r:id="rId18"/>
    <p:sldLayoutId id="2147484419" r:id="rId19"/>
    <p:sldLayoutId id="2147484420" r:id="rId20"/>
    <p:sldLayoutId id="2147484421" r:id="rId21"/>
    <p:sldLayoutId id="2147484422" r:id="rId22"/>
    <p:sldLayoutId id="2147484423" r:id="rId23"/>
    <p:sldLayoutId id="2147484424" r:id="rId24"/>
    <p:sldLayoutId id="2147484425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1205315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283" name="think-cell Slide" r:id="rId29" imgW="286" imgH="286" progId="TCLayout.ActiveDocument.1">
                  <p:embed/>
                </p:oleObj>
              </mc:Choice>
              <mc:Fallback>
                <p:oleObj name="think-cell Slide" r:id="rId29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32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7" r:id="rId1"/>
    <p:sldLayoutId id="2147484428" r:id="rId2"/>
    <p:sldLayoutId id="2147484429" r:id="rId3"/>
    <p:sldLayoutId id="2147484430" r:id="rId4"/>
    <p:sldLayoutId id="2147484431" r:id="rId5"/>
    <p:sldLayoutId id="2147484432" r:id="rId6"/>
    <p:sldLayoutId id="2147484433" r:id="rId7"/>
    <p:sldLayoutId id="2147484434" r:id="rId8"/>
    <p:sldLayoutId id="2147484435" r:id="rId9"/>
    <p:sldLayoutId id="2147484436" r:id="rId10"/>
    <p:sldLayoutId id="2147484437" r:id="rId11"/>
    <p:sldLayoutId id="2147484438" r:id="rId12"/>
    <p:sldLayoutId id="2147484439" r:id="rId13"/>
    <p:sldLayoutId id="2147484440" r:id="rId14"/>
    <p:sldLayoutId id="2147484441" r:id="rId15"/>
    <p:sldLayoutId id="2147484442" r:id="rId16"/>
    <p:sldLayoutId id="2147484443" r:id="rId17"/>
    <p:sldLayoutId id="2147484444" r:id="rId18"/>
    <p:sldLayoutId id="2147484445" r:id="rId19"/>
    <p:sldLayoutId id="2147484446" r:id="rId20"/>
    <p:sldLayoutId id="2147484447" r:id="rId21"/>
    <p:sldLayoutId id="2147484448" r:id="rId22"/>
    <p:sldLayoutId id="2147484449" r:id="rId23"/>
    <p:sldLayoutId id="2147484450" r:id="rId24"/>
    <p:sldLayoutId id="2147484451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275334605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348" name="think-cell Slide" r:id="rId29" imgW="286" imgH="286" progId="TCLayout.ActiveDocument.1">
                  <p:embed/>
                </p:oleObj>
              </mc:Choice>
              <mc:Fallback>
                <p:oleObj name="think-cell Slide" r:id="rId29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65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  <p:sldLayoutId id="2147484454" r:id="rId2"/>
    <p:sldLayoutId id="2147484455" r:id="rId3"/>
    <p:sldLayoutId id="2147484456" r:id="rId4"/>
    <p:sldLayoutId id="2147484457" r:id="rId5"/>
    <p:sldLayoutId id="2147484458" r:id="rId6"/>
    <p:sldLayoutId id="2147484459" r:id="rId7"/>
    <p:sldLayoutId id="2147484460" r:id="rId8"/>
    <p:sldLayoutId id="2147484461" r:id="rId9"/>
    <p:sldLayoutId id="2147484462" r:id="rId10"/>
    <p:sldLayoutId id="2147484463" r:id="rId11"/>
    <p:sldLayoutId id="2147484464" r:id="rId12"/>
    <p:sldLayoutId id="2147484465" r:id="rId13"/>
    <p:sldLayoutId id="2147484466" r:id="rId14"/>
    <p:sldLayoutId id="2147484467" r:id="rId15"/>
    <p:sldLayoutId id="2147484468" r:id="rId16"/>
    <p:sldLayoutId id="2147484469" r:id="rId17"/>
    <p:sldLayoutId id="2147484470" r:id="rId18"/>
    <p:sldLayoutId id="2147484471" r:id="rId19"/>
    <p:sldLayoutId id="2147484472" r:id="rId20"/>
    <p:sldLayoutId id="2147484473" r:id="rId21"/>
    <p:sldLayoutId id="2147484474" r:id="rId22"/>
    <p:sldLayoutId id="2147484475" r:id="rId23"/>
    <p:sldLayoutId id="2147484476" r:id="rId24"/>
    <p:sldLayoutId id="2147484477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18070677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56" name="think-cell Slide" r:id="rId29" imgW="286" imgH="286" progId="TCLayout.ActiveDocument.1">
                  <p:embed/>
                </p:oleObj>
              </mc:Choice>
              <mc:Fallback>
                <p:oleObj name="think-cell Slide" r:id="rId29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830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492" r:id="rId14"/>
    <p:sldLayoutId id="2147484493" r:id="rId15"/>
    <p:sldLayoutId id="2147484494" r:id="rId16"/>
    <p:sldLayoutId id="2147484495" r:id="rId17"/>
    <p:sldLayoutId id="2147484496" r:id="rId18"/>
    <p:sldLayoutId id="2147484497" r:id="rId19"/>
    <p:sldLayoutId id="2147484498" r:id="rId20"/>
    <p:sldLayoutId id="2147484499" r:id="rId21"/>
    <p:sldLayoutId id="2147484500" r:id="rId22"/>
    <p:sldLayoutId id="2147484501" r:id="rId23"/>
    <p:sldLayoutId id="2147484502" r:id="rId24"/>
    <p:sldLayoutId id="2147484503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41970873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164" name="think-cell Slide" r:id="rId12" imgW="286" imgH="286" progId="TCLayout.ActiveDocument.1">
                  <p:embed/>
                </p:oleObj>
              </mc:Choice>
              <mc:Fallback>
                <p:oleObj name="think-cell Slide" r:id="rId12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835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5" r:id="rId1"/>
    <p:sldLayoutId id="2147484506" r:id="rId2"/>
    <p:sldLayoutId id="2147484507" r:id="rId3"/>
    <p:sldLayoutId id="2147484508" r:id="rId4"/>
    <p:sldLayoutId id="2147484509" r:id="rId5"/>
    <p:sldLayoutId id="2147484510" r:id="rId6"/>
    <p:sldLayoutId id="2147484511" r:id="rId7"/>
    <p:sldLayoutId id="2147484512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97728327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188" name="think-cell Slide" r:id="rId12" imgW="286" imgH="286" progId="TCLayout.ActiveDocument.1">
                  <p:embed/>
                </p:oleObj>
              </mc:Choice>
              <mc:Fallback>
                <p:oleObj name="think-cell Slide" r:id="rId12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30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4" r:id="rId1"/>
    <p:sldLayoutId id="2147484515" r:id="rId2"/>
    <p:sldLayoutId id="2147484516" r:id="rId3"/>
    <p:sldLayoutId id="2147484517" r:id="rId4"/>
    <p:sldLayoutId id="2147484518" r:id="rId5"/>
    <p:sldLayoutId id="2147484519" r:id="rId6"/>
    <p:sldLayoutId id="2147484520" r:id="rId7"/>
    <p:sldLayoutId id="2147484521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5660936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212" name="think-cell Slide" r:id="rId12" imgW="286" imgH="286" progId="TCLayout.ActiveDocument.1">
                  <p:embed/>
                </p:oleObj>
              </mc:Choice>
              <mc:Fallback>
                <p:oleObj name="think-cell Slide" r:id="rId12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 smtClean="0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 smtClean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 smtClean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915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0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sire.rit.deutsche-boerse.de:8080/secure/Dashboard.jspa" TargetMode="External"/><Relationship Id="rId1" Type="http://schemas.openxmlformats.org/officeDocument/2006/relationships/slideLayout" Target="../slideLayouts/slideLayout26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defTabSz="746125"/>
            <a:r>
              <a:rPr lang="de-DE" dirty="0" smtClean="0"/>
              <a:t>Deutsche Börse Group</a:t>
            </a:r>
            <a:endParaRPr lang="de-D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JIRA </a:t>
            </a:r>
            <a:r>
              <a:rPr lang="de-DE" dirty="0" err="1" smtClean="0"/>
              <a:t>for</a:t>
            </a:r>
            <a:r>
              <a:rPr lang="de-DE" dirty="0" smtClean="0"/>
              <a:t> Change Management</a:t>
            </a: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0" y="5640220"/>
            <a:ext cx="9144000" cy="190240"/>
          </a:xfrm>
        </p:spPr>
        <p:txBody>
          <a:bodyPr/>
          <a:lstStyle/>
          <a:p>
            <a:r>
              <a:rPr lang="en-GB" dirty="0" smtClean="0"/>
              <a:t>23</a:t>
            </a:r>
            <a:r>
              <a:rPr lang="en-GB" baseline="30000" dirty="0" smtClean="0"/>
              <a:t>rd</a:t>
            </a:r>
            <a:r>
              <a:rPr lang="en-GB" dirty="0"/>
              <a:t> </a:t>
            </a:r>
            <a:r>
              <a:rPr lang="en-GB" dirty="0" smtClean="0"/>
              <a:t>of May 2017 – By Jaroslav Lhotak, Alejandro Sanseverino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703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JIRA Integration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9" y="4450060"/>
            <a:ext cx="975338" cy="267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29" y="4061518"/>
            <a:ext cx="1755186" cy="1020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74" y="5354651"/>
            <a:ext cx="745404" cy="745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5499972"/>
            <a:ext cx="2313574" cy="5436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93" y="3993697"/>
            <a:ext cx="1088278" cy="10882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879" y="1412776"/>
            <a:ext cx="2856406" cy="14282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313" y="4229718"/>
            <a:ext cx="1586442" cy="6030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573" y="4085249"/>
            <a:ext cx="720291" cy="9967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313" y="5566377"/>
            <a:ext cx="1715605" cy="4108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07" y="5250175"/>
            <a:ext cx="971291" cy="84988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-48675" y="2918597"/>
            <a:ext cx="8912351" cy="10144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&amp;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253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JIRA Workflows and Issue </a:t>
            </a:r>
            <a:r>
              <a:rPr lang="en-GB" dirty="0" smtClean="0"/>
              <a:t>Types</a:t>
            </a:r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3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79512" y="5327116"/>
            <a:ext cx="4392000" cy="1126220"/>
          </a:xfrm>
        </p:spPr>
        <p:txBody>
          <a:bodyPr/>
          <a:lstStyle/>
          <a:p>
            <a:r>
              <a:rPr lang="de-DE" dirty="0" smtClean="0"/>
              <a:t>Risk 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866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SIRE vs JIRA – Issue Types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83768" y="1495325"/>
            <a:ext cx="5616624" cy="452596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GB" b="1" dirty="0" smtClean="0">
                <a:solidFill>
                  <a:srgbClr val="00B050"/>
                </a:solidFill>
              </a:rPr>
              <a:t>JIRA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300" b="1" dirty="0" smtClean="0">
                <a:solidFill>
                  <a:schemeClr val="tx2"/>
                </a:solidFill>
              </a:rPr>
              <a:t>Bug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300" b="1" dirty="0" smtClean="0">
                <a:solidFill>
                  <a:schemeClr val="tx2"/>
                </a:solidFill>
              </a:rPr>
              <a:t>Feature </a:t>
            </a:r>
            <a:r>
              <a:rPr lang="en-GB" sz="1300" dirty="0">
                <a:solidFill>
                  <a:schemeClr val="tx2"/>
                </a:solidFill>
              </a:rPr>
              <a:t>(</a:t>
            </a:r>
            <a:r>
              <a:rPr lang="en-GB" sz="1300" dirty="0" smtClean="0">
                <a:solidFill>
                  <a:schemeClr val="tx2"/>
                </a:solidFill>
              </a:rPr>
              <a:t>Requirement, Improvement, Nice-to-Have, Spec Change)</a:t>
            </a:r>
            <a:endParaRPr lang="en-GB" sz="1300" dirty="0">
              <a:solidFill>
                <a:schemeClr val="tx2"/>
              </a:solidFill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300" b="1" dirty="0" smtClean="0">
                <a:solidFill>
                  <a:schemeClr val="tx2"/>
                </a:solidFill>
              </a:rPr>
              <a:t>Story</a:t>
            </a:r>
            <a:endParaRPr lang="en-GB" sz="1300" b="1" dirty="0">
              <a:solidFill>
                <a:schemeClr val="tx2"/>
              </a:solidFill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300" b="1" dirty="0" smtClean="0">
                <a:solidFill>
                  <a:schemeClr val="tx2"/>
                </a:solidFill>
              </a:rPr>
              <a:t>Task </a:t>
            </a:r>
            <a:r>
              <a:rPr lang="en-GB" sz="1300" dirty="0" smtClean="0">
                <a:solidFill>
                  <a:schemeClr val="tx2"/>
                </a:solidFill>
              </a:rPr>
              <a:t>(Shared for Dev, Test, </a:t>
            </a:r>
            <a:r>
              <a:rPr lang="en-GB" sz="1300" dirty="0" err="1" smtClean="0">
                <a:solidFill>
                  <a:schemeClr val="tx2"/>
                </a:solidFill>
              </a:rPr>
              <a:t>Maint</a:t>
            </a:r>
            <a:r>
              <a:rPr lang="en-GB" sz="1300" dirty="0" smtClean="0">
                <a:solidFill>
                  <a:schemeClr val="tx2"/>
                </a:solidFill>
              </a:rPr>
              <a:t>, ACT, </a:t>
            </a:r>
            <a:r>
              <a:rPr lang="en-GB" sz="1300" dirty="0" err="1" smtClean="0">
                <a:solidFill>
                  <a:schemeClr val="tx2"/>
                </a:solidFill>
              </a:rPr>
              <a:t>Funct</a:t>
            </a:r>
            <a:r>
              <a:rPr lang="en-GB" sz="1300" dirty="0" smtClean="0">
                <a:solidFill>
                  <a:schemeClr val="tx2"/>
                </a:solidFill>
              </a:rPr>
              <a:t>.)</a:t>
            </a:r>
            <a:endParaRPr lang="en-GB" sz="1300" dirty="0">
              <a:solidFill>
                <a:schemeClr val="tx2"/>
              </a:solidFill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300" b="1" dirty="0" smtClean="0">
                <a:solidFill>
                  <a:schemeClr val="tx2"/>
                </a:solidFill>
              </a:rPr>
              <a:t>Sub-Task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300" b="1" dirty="0" smtClean="0">
                <a:solidFill>
                  <a:schemeClr val="tx2"/>
                </a:solidFill>
              </a:rPr>
              <a:t>Container</a:t>
            </a:r>
            <a:endParaRPr lang="en-GB" sz="1300" b="1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 bwMode="gray">
          <a:xfrm>
            <a:off x="467544" y="1495325"/>
            <a:ext cx="3024336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10000"/>
              </a:lnSpc>
            </a:pPr>
            <a:r>
              <a:rPr lang="en-GB" b="1" dirty="0" smtClean="0">
                <a:solidFill>
                  <a:srgbClr val="C00000"/>
                </a:solidFill>
              </a:rPr>
              <a:t>SIRE</a:t>
            </a:r>
            <a:endParaRPr lang="en-GB" sz="1300" b="1" dirty="0">
              <a:solidFill>
                <a:schemeClr val="tx2"/>
              </a:solidFill>
            </a:endParaRPr>
          </a:p>
          <a:p>
            <a:pPr marL="3429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300" b="1" dirty="0" smtClean="0">
                <a:solidFill>
                  <a:schemeClr val="tx2"/>
                </a:solidFill>
              </a:rPr>
              <a:t>Project SIR</a:t>
            </a:r>
            <a:endParaRPr lang="en-GB" sz="1300" b="1" dirty="0">
              <a:solidFill>
                <a:schemeClr val="tx2"/>
              </a:solidFill>
            </a:endParaRPr>
          </a:p>
          <a:p>
            <a:pPr marL="3429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300" b="1" dirty="0">
                <a:solidFill>
                  <a:schemeClr val="tx2"/>
                </a:solidFill>
              </a:rPr>
              <a:t>Issue</a:t>
            </a:r>
          </a:p>
          <a:p>
            <a:pPr marL="3429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300" b="1" dirty="0" smtClean="0">
                <a:solidFill>
                  <a:schemeClr val="tx2"/>
                </a:solidFill>
              </a:rPr>
              <a:t>Container</a:t>
            </a:r>
            <a:endParaRPr lang="en-GB" sz="13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36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JIRA Issue Type: </a:t>
            </a:r>
            <a:r>
              <a:rPr lang="en-US" b="1" dirty="0" smtClean="0"/>
              <a:t>Bug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12000"/>
            <a:ext cx="4464496" cy="50300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Issue Type ‘</a:t>
            </a:r>
            <a:r>
              <a:rPr lang="en-GB" b="1" dirty="0" smtClean="0">
                <a:solidFill>
                  <a:srgbClr val="C00000"/>
                </a:solidFill>
              </a:rPr>
              <a:t>Bug</a:t>
            </a:r>
            <a:r>
              <a:rPr lang="en-GB" dirty="0" smtClean="0"/>
              <a:t>’ will feature dedicated fields to ease tracking and prioritization:</a:t>
            </a:r>
          </a:p>
          <a:p>
            <a:pPr marL="645750" lvl="2" indent="-285750">
              <a:spcBef>
                <a:spcPts val="600"/>
              </a:spcBef>
            </a:pPr>
            <a:r>
              <a:rPr lang="en-GB" sz="1500" dirty="0" smtClean="0"/>
              <a:t>Responsible Team: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TBD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Maintenance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Project</a:t>
            </a:r>
          </a:p>
          <a:p>
            <a:pPr marL="645750" lvl="2" indent="-285750">
              <a:spcBef>
                <a:spcPts val="600"/>
              </a:spcBef>
            </a:pPr>
            <a:r>
              <a:rPr lang="en-GB" sz="1500" dirty="0"/>
              <a:t>Classification: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/>
              <a:t>Non Critical Error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/>
              <a:t>Critical Error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/>
              <a:t>Serious Error</a:t>
            </a:r>
          </a:p>
          <a:p>
            <a:pPr marL="645750" lvl="2" indent="-285750">
              <a:spcBef>
                <a:spcPts val="600"/>
              </a:spcBef>
            </a:pPr>
            <a:r>
              <a:rPr lang="en-GB" sz="1500" dirty="0" smtClean="0"/>
              <a:t>Acceptance Test Relevant: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TBD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Yes</a:t>
            </a:r>
            <a:endParaRPr lang="en-GB" sz="1300" dirty="0"/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No</a:t>
            </a:r>
            <a:endParaRPr lang="en-GB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52736"/>
            <a:ext cx="4113341" cy="5616000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34378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Issue Type: </a:t>
            </a:r>
            <a:r>
              <a:rPr lang="en-US" b="1" dirty="0" smtClean="0"/>
              <a:t>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67333"/>
            <a:ext cx="4464000" cy="5030019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 smtClean="0"/>
              <a:t>Issue Type ‘</a:t>
            </a:r>
            <a:r>
              <a:rPr lang="en-GB" sz="1700" b="1" dirty="0" smtClean="0">
                <a:solidFill>
                  <a:srgbClr val="C00000"/>
                </a:solidFill>
              </a:rPr>
              <a:t>Feature</a:t>
            </a:r>
            <a:r>
              <a:rPr lang="en-GB" sz="1700" dirty="0" smtClean="0"/>
              <a:t>’ will feature dedicated fields to ease tracking and prioritization:</a:t>
            </a:r>
          </a:p>
          <a:p>
            <a:pPr marL="645750" lvl="2" indent="-285750">
              <a:spcBef>
                <a:spcPts val="600"/>
              </a:spcBef>
            </a:pPr>
            <a:r>
              <a:rPr lang="en-GB" sz="1500" dirty="0"/>
              <a:t>Feature Type: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/>
              <a:t>TBD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/>
              <a:t>New Requirement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/>
              <a:t>Enhancement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/>
              <a:t>Specification Change</a:t>
            </a:r>
          </a:p>
          <a:p>
            <a:pPr marL="645750" lvl="2" indent="-285750">
              <a:spcBef>
                <a:spcPts val="600"/>
              </a:spcBef>
            </a:pPr>
            <a:r>
              <a:rPr lang="en-GB" sz="1500" dirty="0" smtClean="0"/>
              <a:t>Responsible Team: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TBD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Maintenance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Project</a:t>
            </a:r>
          </a:p>
          <a:p>
            <a:pPr marL="645750" lvl="2" indent="-285750">
              <a:spcBef>
                <a:spcPts val="600"/>
              </a:spcBef>
            </a:pPr>
            <a:r>
              <a:rPr lang="en-GB" sz="1500" dirty="0" smtClean="0"/>
              <a:t>Classification</a:t>
            </a:r>
            <a:r>
              <a:rPr lang="en-GB" sz="1500" dirty="0"/>
              <a:t>: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Non </a:t>
            </a:r>
            <a:r>
              <a:rPr lang="en-GB" sz="1300" dirty="0"/>
              <a:t>Critical Error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/>
              <a:t>Critical Error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/>
              <a:t>Serious </a:t>
            </a:r>
            <a:r>
              <a:rPr lang="en-GB" sz="1300" dirty="0" smtClean="0"/>
              <a:t>Error</a:t>
            </a:r>
          </a:p>
          <a:p>
            <a:pPr marL="645750" lvl="2" indent="-285750">
              <a:spcBef>
                <a:spcPts val="600"/>
              </a:spcBef>
            </a:pPr>
            <a:r>
              <a:rPr lang="en-GB" sz="1500" dirty="0"/>
              <a:t>Acceptance Test Relevant: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/>
              <a:t>TBD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/>
              <a:t>Yes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No</a:t>
            </a:r>
            <a:endParaRPr lang="en-GB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053360"/>
            <a:ext cx="4037744" cy="5616000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98511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Issue Type: </a:t>
            </a:r>
            <a:r>
              <a:rPr lang="en-US" b="1" dirty="0" smtClean="0"/>
              <a:t>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95325"/>
            <a:ext cx="4464000" cy="5030019"/>
          </a:xfrm>
        </p:spPr>
        <p:txBody>
          <a:bodyPr>
            <a:norm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Issue Type ‘</a:t>
            </a:r>
            <a:r>
              <a:rPr lang="en-GB" b="1" dirty="0">
                <a:solidFill>
                  <a:srgbClr val="C00000"/>
                </a:solidFill>
              </a:rPr>
              <a:t>Task</a:t>
            </a:r>
            <a:r>
              <a:rPr lang="en-GB" dirty="0"/>
              <a:t>’ will feature dedicated fields to ease tracking and prioritization:</a:t>
            </a:r>
          </a:p>
          <a:p>
            <a:pPr marL="645750" lvl="2" indent="-285750">
              <a:spcBef>
                <a:spcPts val="600"/>
              </a:spcBef>
            </a:pPr>
            <a:r>
              <a:rPr lang="en-GB" sz="1500" dirty="0" smtClean="0"/>
              <a:t>Responsible Team: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TBD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Maintenance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Project</a:t>
            </a:r>
          </a:p>
          <a:p>
            <a:pPr marL="645750" lvl="2" indent="-285750">
              <a:spcBef>
                <a:spcPts val="600"/>
              </a:spcBef>
            </a:pPr>
            <a:r>
              <a:rPr lang="en-GB" sz="1500" dirty="0" smtClean="0"/>
              <a:t>Stream: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N/A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Development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Functionality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System Test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Acceptance Test</a:t>
            </a:r>
          </a:p>
          <a:p>
            <a:pPr marL="645750" lvl="2" indent="-285750">
              <a:spcBef>
                <a:spcPts val="600"/>
              </a:spcBef>
            </a:pPr>
            <a:r>
              <a:rPr lang="en-GB" sz="1500" dirty="0" smtClean="0"/>
              <a:t>Acceptance Test Relevant: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TBD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Yes</a:t>
            </a:r>
          </a:p>
          <a:p>
            <a:pPr marL="825750" lvl="3" indent="-285750">
              <a:buFont typeface="Wingdings" panose="05000000000000000000" pitchFamily="2" charset="2"/>
              <a:buChar char="ü"/>
            </a:pPr>
            <a:r>
              <a:rPr lang="en-GB" sz="1300" dirty="0" smtClean="0"/>
              <a:t>No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053360"/>
            <a:ext cx="3589109" cy="5616000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86423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JIRA Reporting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00808"/>
            <a:ext cx="8287357" cy="3854851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32421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JIRA Workflow Distribution per Issue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95325"/>
            <a:ext cx="4752528" cy="45259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1. Generic Change Management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(Project SIR)</a:t>
            </a:r>
            <a:r>
              <a:rPr lang="en-US" dirty="0">
                <a:solidFill>
                  <a:srgbClr val="00B050"/>
                </a:solidFill>
              </a:rPr>
              <a:t> :</a:t>
            </a:r>
            <a:endParaRPr lang="en-US" dirty="0" smtClean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Feature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00B050"/>
                </a:solidFill>
              </a:rPr>
              <a:t>2. Generic Task</a:t>
            </a:r>
            <a:r>
              <a:rPr lang="en-US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Task</a:t>
            </a:r>
            <a:endParaRPr lang="en-US" dirty="0"/>
          </a:p>
          <a:p>
            <a:endParaRPr lang="en-US" b="1" dirty="0" smtClean="0">
              <a:solidFill>
                <a:srgbClr val="00B050"/>
              </a:solidFill>
            </a:endParaRPr>
          </a:p>
          <a:p>
            <a:r>
              <a:rPr lang="en-US" b="1" dirty="0" smtClean="0">
                <a:solidFill>
                  <a:srgbClr val="00B050"/>
                </a:solidFill>
              </a:rPr>
              <a:t>3. Story</a:t>
            </a:r>
            <a:r>
              <a:rPr lang="en-US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gray">
          <a:xfrm>
            <a:off x="5108733" y="2060848"/>
            <a:ext cx="295232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b="1" dirty="0" smtClean="0">
                <a:solidFill>
                  <a:srgbClr val="00B050"/>
                </a:solidFill>
              </a:rPr>
              <a:t>4. </a:t>
            </a:r>
            <a:r>
              <a:rPr lang="en-US" b="1" dirty="0">
                <a:solidFill>
                  <a:srgbClr val="00B050"/>
                </a:solidFill>
              </a:rPr>
              <a:t>Generic Sub-Task</a:t>
            </a:r>
            <a:r>
              <a:rPr lang="en-US" dirty="0">
                <a:solidFill>
                  <a:srgbClr val="00B050"/>
                </a:solidFill>
              </a:rPr>
              <a:t>:</a:t>
            </a:r>
          </a:p>
          <a:p>
            <a:pPr marL="285750" indent="-285750" fontAlgn="auto">
              <a:buFont typeface="Arial" pitchFamily="34" charset="0"/>
              <a:buChar char="•"/>
            </a:pPr>
            <a:r>
              <a:rPr lang="en-US" dirty="0"/>
              <a:t>Sub-Task</a:t>
            </a:r>
          </a:p>
          <a:p>
            <a:endParaRPr lang="en-US" b="1" dirty="0" smtClean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5</a:t>
            </a:r>
            <a:r>
              <a:rPr lang="en-US" b="1" dirty="0" smtClean="0">
                <a:solidFill>
                  <a:srgbClr val="00B050"/>
                </a:solidFill>
              </a:rPr>
              <a:t>. Container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(Container)</a:t>
            </a:r>
            <a:r>
              <a:rPr lang="en-US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</a:t>
            </a:r>
          </a:p>
          <a:p>
            <a:pPr fontAlgn="auto"/>
            <a:endParaRPr lang="en-GB" dirty="0" smtClean="0"/>
          </a:p>
          <a:p>
            <a:pPr marL="285750" indent="-285750" fontAlgn="auto">
              <a:buFont typeface="Arial" pitchFamily="34" charset="0"/>
              <a:buChar char="•"/>
            </a:pPr>
            <a:endParaRPr lang="en-US" dirty="0" smtClean="0"/>
          </a:p>
          <a:p>
            <a:pPr marL="285750" indent="-285750" fontAlgn="auto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08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JIRA </a:t>
            </a:r>
            <a:r>
              <a:rPr lang="en-GB" dirty="0" smtClean="0"/>
              <a:t>Setup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4</a:t>
            </a:r>
          </a:p>
          <a:p>
            <a:endParaRPr lang="en-GB" b="1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79512" y="4895068"/>
            <a:ext cx="4392000" cy="1126220"/>
          </a:xfrm>
        </p:spPr>
        <p:txBody>
          <a:bodyPr/>
          <a:lstStyle/>
          <a:p>
            <a:r>
              <a:rPr lang="de-DE" dirty="0" smtClean="0"/>
              <a:t>Risk 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549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</a:t>
            </a:r>
            <a:r>
              <a:rPr lang="en-US" dirty="0" err="1" smtClean="0"/>
              <a:t>RiskIT</a:t>
            </a:r>
            <a:r>
              <a:rPr lang="en-US" dirty="0" smtClean="0"/>
              <a:t> – </a:t>
            </a:r>
            <a:r>
              <a:rPr lang="en-US" b="1" dirty="0" smtClean="0"/>
              <a:t>Setup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95325"/>
            <a:ext cx="2664296" cy="50300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B050"/>
                </a:solidFill>
              </a:rPr>
              <a:t>Projects:</a:t>
            </a:r>
          </a:p>
          <a:p>
            <a:pPr marL="522900" lvl="1" indent="-342900">
              <a:buFont typeface="+mj-lt"/>
              <a:buAutoNum type="arabicPeriod"/>
            </a:pPr>
            <a:r>
              <a:rPr lang="en-US" sz="1500" dirty="0" smtClean="0"/>
              <a:t>Prisma</a:t>
            </a:r>
          </a:p>
          <a:p>
            <a:pPr marL="522900" lvl="1" indent="-342900">
              <a:buFont typeface="+mj-lt"/>
              <a:buAutoNum type="arabicPeriod"/>
            </a:pPr>
            <a:r>
              <a:rPr lang="en-US" sz="1500" dirty="0" smtClean="0"/>
              <a:t>RICA</a:t>
            </a:r>
          </a:p>
          <a:p>
            <a:pPr marL="522900" lvl="1" indent="-342900">
              <a:buFont typeface="+mj-lt"/>
              <a:buAutoNum type="arabicPeriod"/>
            </a:pPr>
            <a:r>
              <a:rPr lang="en-US" sz="1500" dirty="0" smtClean="0"/>
              <a:t>DWH Production</a:t>
            </a:r>
          </a:p>
          <a:p>
            <a:pPr marL="522900" lvl="1" indent="-342900">
              <a:buFont typeface="+mj-lt"/>
              <a:buAutoNum type="arabicPeriod"/>
            </a:pPr>
            <a:r>
              <a:rPr lang="en-US" sz="1500" dirty="0" smtClean="0"/>
              <a:t>EDRE Production</a:t>
            </a:r>
          </a:p>
          <a:p>
            <a:pPr marL="522900" lvl="1" indent="-342900">
              <a:buFont typeface="+mj-lt"/>
              <a:buAutoNum type="arabicPeriod"/>
            </a:pPr>
            <a:r>
              <a:rPr lang="en-US" sz="1500" dirty="0" smtClean="0"/>
              <a:t>RE Production</a:t>
            </a:r>
          </a:p>
          <a:p>
            <a:pPr marL="522900" lvl="1" indent="-342900">
              <a:buFont typeface="+mj-lt"/>
              <a:buAutoNum type="arabicPeriod"/>
            </a:pPr>
            <a:r>
              <a:rPr lang="en-US" sz="1500" dirty="0" smtClean="0"/>
              <a:t>MDH</a:t>
            </a:r>
          </a:p>
          <a:p>
            <a:pPr marL="522900" lvl="1" indent="-342900">
              <a:buFont typeface="+mj-lt"/>
              <a:buAutoNum type="arabicPeriod"/>
            </a:pPr>
            <a:r>
              <a:rPr lang="en-US" sz="1500" dirty="0" err="1" smtClean="0"/>
              <a:t>DAVe</a:t>
            </a:r>
            <a:endParaRPr lang="en-US" sz="1500" dirty="0" smtClean="0"/>
          </a:p>
          <a:p>
            <a:pPr marL="522900" lvl="1" indent="-342900">
              <a:buFont typeface="+mj-lt"/>
              <a:buAutoNum type="arabicPeriod"/>
            </a:pPr>
            <a:r>
              <a:rPr lang="en-US" sz="1500" dirty="0" smtClean="0"/>
              <a:t>Risk Admin</a:t>
            </a:r>
          </a:p>
          <a:p>
            <a:pPr marL="522900" lvl="1" indent="-342900">
              <a:buFont typeface="+mj-lt"/>
              <a:buAutoNum type="arabicPeriod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1920" y="1495325"/>
            <a:ext cx="4968552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 err="1"/>
              <a:t>RiskIT</a:t>
            </a:r>
            <a:r>
              <a:rPr lang="en-US" sz="1500" dirty="0"/>
              <a:t> will have its </a:t>
            </a:r>
            <a:r>
              <a:rPr lang="en-US" sz="1500" b="1" dirty="0">
                <a:solidFill>
                  <a:srgbClr val="00B050"/>
                </a:solidFill>
              </a:rPr>
              <a:t>dedicated schemes </a:t>
            </a:r>
            <a:r>
              <a:rPr lang="en-US" sz="1500" dirty="0"/>
              <a:t>to be isolated from other products and ease future updates of relevant items:</a:t>
            </a:r>
          </a:p>
          <a:p>
            <a:pPr marL="52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Workflow Scheme</a:t>
            </a:r>
          </a:p>
          <a:p>
            <a:pPr marL="52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Issue Type Scheme</a:t>
            </a:r>
          </a:p>
          <a:p>
            <a:pPr marL="52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Screen Schemes</a:t>
            </a:r>
          </a:p>
          <a:p>
            <a:pPr marL="52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Field Configuration Schemes</a:t>
            </a:r>
          </a:p>
          <a:p>
            <a:endParaRPr lang="en-US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121465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1560" y="1412776"/>
            <a:ext cx="6480720" cy="452596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000" dirty="0" smtClean="0">
                <a:solidFill>
                  <a:schemeClr val="tx2"/>
                </a:solidFill>
              </a:rPr>
              <a:t>About the Speakers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 smtClean="0">
                <a:solidFill>
                  <a:schemeClr val="tx2"/>
                </a:solidFill>
              </a:rPr>
              <a:t>Introduction </a:t>
            </a:r>
            <a:r>
              <a:rPr lang="en-GB" sz="2000" dirty="0">
                <a:solidFill>
                  <a:schemeClr val="tx2"/>
                </a:solidFill>
              </a:rPr>
              <a:t>to JIRA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>
                <a:solidFill>
                  <a:schemeClr val="tx2"/>
                </a:solidFill>
              </a:rPr>
              <a:t>JIRA Workflows and Issue Types - Risk IT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>
                <a:solidFill>
                  <a:schemeClr val="tx2"/>
                </a:solidFill>
              </a:rPr>
              <a:t>JIRA Setup - Risk IT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>
                <a:solidFill>
                  <a:schemeClr val="tx2"/>
                </a:solidFill>
              </a:rPr>
              <a:t>JIRA Automation for Change Management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>
                <a:solidFill>
                  <a:schemeClr val="tx2"/>
                </a:solidFill>
              </a:rPr>
              <a:t>Live Demo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 smtClean="0">
                <a:solidFill>
                  <a:schemeClr val="tx2"/>
                </a:solidFill>
              </a:rPr>
              <a:t>Q&amp;A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 smtClean="0">
                <a:solidFill>
                  <a:schemeClr val="tx2"/>
                </a:solidFill>
              </a:rPr>
              <a:t>Contact Information</a:t>
            </a:r>
            <a:endParaRPr lang="en-GB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10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</a:t>
            </a:r>
            <a:r>
              <a:rPr lang="en-US" dirty="0" smtClean="0"/>
              <a:t>Risk IT – </a:t>
            </a:r>
            <a:r>
              <a:rPr lang="en-US" b="1" dirty="0" smtClean="0"/>
              <a:t>Issue Type Scheme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43" y="2557341"/>
            <a:ext cx="6192114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3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</a:t>
            </a:r>
            <a:r>
              <a:rPr lang="en-US" dirty="0" smtClean="0"/>
              <a:t>Risk </a:t>
            </a:r>
            <a:r>
              <a:rPr lang="en-US" dirty="0"/>
              <a:t>IT – </a:t>
            </a:r>
            <a:r>
              <a:rPr lang="en-US" b="1" dirty="0" smtClean="0"/>
              <a:t>Workflow Scheme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0" y="2392847"/>
            <a:ext cx="8748000" cy="198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6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JIRA Automation for Change Management</a:t>
            </a:r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531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Issue Type: </a:t>
            </a:r>
            <a:r>
              <a:rPr lang="en-US" b="1" dirty="0" smtClean="0"/>
              <a:t>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95325"/>
            <a:ext cx="7560444" cy="50300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Issues will be automatically linked to </a:t>
            </a:r>
            <a:r>
              <a:rPr lang="en-US" b="1" dirty="0" smtClean="0">
                <a:solidFill>
                  <a:srgbClr val="C00000"/>
                </a:solidFill>
              </a:rPr>
              <a:t>Containers</a:t>
            </a:r>
            <a:r>
              <a:rPr lang="en-US" dirty="0" smtClean="0"/>
              <a:t> via </a:t>
            </a:r>
            <a:r>
              <a:rPr lang="en-US" b="1" dirty="0" smtClean="0">
                <a:solidFill>
                  <a:schemeClr val="accent1"/>
                </a:solidFill>
              </a:rPr>
              <a:t>‘Fix Version’</a:t>
            </a:r>
            <a:r>
              <a:rPr lang="en-US" dirty="0" smtClean="0"/>
              <a:t> field.</a:t>
            </a:r>
          </a:p>
          <a:p>
            <a:pPr marL="645750" lvl="2" indent="-285750">
              <a:spcBef>
                <a:spcPts val="600"/>
              </a:spcBef>
            </a:pPr>
            <a:r>
              <a:rPr lang="en-GB" sz="1500" dirty="0"/>
              <a:t>No need to manually link any issue types to this particular item.</a:t>
            </a: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34" y="2636912"/>
            <a:ext cx="5552732" cy="3790523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63146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581308"/>
            <a:ext cx="7847988" cy="909015"/>
          </a:xfrm>
        </p:spPr>
        <p:txBody>
          <a:bodyPr/>
          <a:lstStyle/>
          <a:p>
            <a:r>
              <a:rPr lang="en-US" dirty="0" smtClean="0"/>
              <a:t>JIRA Automation: Create a new version / container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389237"/>
            <a:ext cx="8601075" cy="180975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0000" y="1031322"/>
            <a:ext cx="7560444" cy="1717651"/>
          </a:xfrm>
        </p:spPr>
        <p:txBody>
          <a:bodyPr>
            <a:normAutofit/>
          </a:bodyPr>
          <a:lstStyle/>
          <a:p>
            <a:r>
              <a:rPr lang="en-US" sz="1500" dirty="0" smtClean="0"/>
              <a:t>A new version and empty container can be easily created from a command line.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409" y="2748973"/>
            <a:ext cx="6593128" cy="399642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963026" y="3356992"/>
            <a:ext cx="936104" cy="1584176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xplosion 2 14"/>
          <p:cNvSpPr/>
          <p:nvPr/>
        </p:nvSpPr>
        <p:spPr>
          <a:xfrm>
            <a:off x="6118479" y="4961119"/>
            <a:ext cx="2728292" cy="1664600"/>
          </a:xfrm>
          <a:prstGeom prst="irregularSeal2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Implemented for </a:t>
            </a: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RiskIT</a:t>
            </a:r>
            <a:r>
              <a:rPr lang="en-US" sz="1050" dirty="0" smtClean="0">
                <a:solidFill>
                  <a:schemeClr val="tx1"/>
                </a:solidFill>
              </a:rPr>
              <a:t> needs</a:t>
            </a:r>
            <a:endParaRPr lang="en-GB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99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581308"/>
            <a:ext cx="7847988" cy="909015"/>
          </a:xfrm>
        </p:spPr>
        <p:txBody>
          <a:bodyPr/>
          <a:lstStyle/>
          <a:p>
            <a:r>
              <a:rPr lang="en-US" dirty="0" smtClean="0"/>
              <a:t>JIRA Automation: Validation and push a container to Acceptance (1/2)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0000" y="1359659"/>
            <a:ext cx="8666771" cy="2287318"/>
          </a:xfrm>
        </p:spPr>
        <p:txBody>
          <a:bodyPr>
            <a:normAutofit lnSpcReduction="10000"/>
          </a:bodyPr>
          <a:lstStyle/>
          <a:p>
            <a:r>
              <a:rPr lang="en-US" sz="1500" dirty="0" smtClean="0"/>
              <a:t>A container and its content can be easily validated to have all included issues in proper status by calling a command line script with </a:t>
            </a:r>
            <a:r>
              <a:rPr lang="en-US" sz="1500" b="1" dirty="0" smtClean="0"/>
              <a:t>/</a:t>
            </a:r>
            <a:r>
              <a:rPr lang="en-US" sz="1500" b="1" dirty="0" err="1" smtClean="0"/>
              <a:t>checkonly</a:t>
            </a:r>
            <a:r>
              <a:rPr lang="en-US" sz="1500" dirty="0" smtClean="0"/>
              <a:t> parameter. See below the first run which failed due to a problem with issue “RISK-5”</a:t>
            </a:r>
          </a:p>
          <a:p>
            <a:endParaRPr lang="en-US" sz="1500" dirty="0"/>
          </a:p>
          <a:p>
            <a:r>
              <a:rPr lang="en-US" sz="1500" dirty="0" smtClean="0"/>
              <a:t>The actual push to Acceptance (or any other environment) moves all the included issues, updates statuses and sends proper notifications. </a:t>
            </a:r>
          </a:p>
          <a:p>
            <a:endParaRPr lang="en-US" sz="1500" dirty="0" smtClean="0"/>
          </a:p>
          <a:p>
            <a:r>
              <a:rPr lang="en-US" sz="1500" dirty="0" smtClean="0"/>
              <a:t>The goal </a:t>
            </a:r>
            <a:r>
              <a:rPr lang="en-US" sz="1500" b="1" dirty="0" smtClean="0"/>
              <a:t>is to integrate this script to the XEOps / CMQA workflow</a:t>
            </a:r>
            <a:r>
              <a:rPr lang="en-US" sz="1500" dirty="0" smtClean="0"/>
              <a:t>. Screenshots follow on next slide. </a:t>
            </a:r>
            <a:endParaRPr lang="en-US" sz="15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963026" y="4756505"/>
            <a:ext cx="936104" cy="1584176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717032"/>
            <a:ext cx="6934200" cy="2962275"/>
          </a:xfrm>
          <a:prstGeom prst="rect">
            <a:avLst/>
          </a:prstGeom>
        </p:spPr>
      </p:pic>
      <p:sp>
        <p:nvSpPr>
          <p:cNvPr id="15" name="Explosion 2 14"/>
          <p:cNvSpPr/>
          <p:nvPr/>
        </p:nvSpPr>
        <p:spPr>
          <a:xfrm>
            <a:off x="5821574" y="4624562"/>
            <a:ext cx="2728292" cy="1664600"/>
          </a:xfrm>
          <a:prstGeom prst="irregularSeal2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Implemented for </a:t>
            </a:r>
          </a:p>
          <a:p>
            <a:pPr algn="ctr"/>
            <a:r>
              <a:rPr lang="en-US" sz="1050" dirty="0" err="1">
                <a:solidFill>
                  <a:schemeClr val="tx1"/>
                </a:solidFill>
              </a:rPr>
              <a:t>RiskIT</a:t>
            </a:r>
            <a:r>
              <a:rPr lang="en-US" sz="1050" dirty="0">
                <a:solidFill>
                  <a:schemeClr val="tx1"/>
                </a:solidFill>
              </a:rPr>
              <a:t> needs</a:t>
            </a:r>
            <a:endParaRPr lang="en-GB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09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08" y="1650066"/>
            <a:ext cx="3796712" cy="1208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581308"/>
            <a:ext cx="7847988" cy="909015"/>
          </a:xfrm>
        </p:spPr>
        <p:txBody>
          <a:bodyPr/>
          <a:lstStyle/>
          <a:p>
            <a:r>
              <a:rPr lang="en-US" dirty="0" smtClean="0"/>
              <a:t>JIRA Automation: Validation and push a container to Acceptance (2/2)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4876" y="5373216"/>
            <a:ext cx="8666771" cy="2287318"/>
          </a:xfrm>
        </p:spPr>
        <p:txBody>
          <a:bodyPr>
            <a:normAutofit/>
          </a:bodyPr>
          <a:lstStyle/>
          <a:p>
            <a:r>
              <a:rPr lang="en-US" sz="1500" dirty="0" smtClean="0"/>
              <a:t>Container and all the relevant issues have been pushed to the </a:t>
            </a:r>
          </a:p>
          <a:p>
            <a:r>
              <a:rPr lang="en-US" sz="1500" dirty="0" smtClean="0"/>
              <a:t>next stage (Delivered to Acceptance).</a:t>
            </a:r>
          </a:p>
          <a:p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>A deployment comment has been to indicate what issues have been transitioned </a:t>
            </a:r>
            <a:r>
              <a:rPr lang="en-US" sz="1500" smtClean="0"/>
              <a:t>/ pushed</a:t>
            </a:r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3700555"/>
            <a:ext cx="3802270" cy="1542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992050"/>
            <a:ext cx="4924390" cy="3733094"/>
          </a:xfrm>
          <a:prstGeom prst="rect">
            <a:avLst/>
          </a:prstGeom>
        </p:spPr>
      </p:pic>
      <p:sp>
        <p:nvSpPr>
          <p:cNvPr id="15" name="Explosion 2 14"/>
          <p:cNvSpPr/>
          <p:nvPr/>
        </p:nvSpPr>
        <p:spPr>
          <a:xfrm>
            <a:off x="6178576" y="4471931"/>
            <a:ext cx="2728292" cy="1664600"/>
          </a:xfrm>
          <a:prstGeom prst="irregularSeal2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Implemented for </a:t>
            </a:r>
          </a:p>
          <a:p>
            <a:pPr algn="ctr"/>
            <a:r>
              <a:rPr lang="en-US" sz="1050" dirty="0" err="1">
                <a:solidFill>
                  <a:schemeClr val="tx1"/>
                </a:solidFill>
              </a:rPr>
              <a:t>RiskIT</a:t>
            </a:r>
            <a:r>
              <a:rPr lang="en-US" sz="1050" dirty="0">
                <a:solidFill>
                  <a:schemeClr val="tx1"/>
                </a:solidFill>
              </a:rPr>
              <a:t> needs</a:t>
            </a:r>
            <a:endParaRPr lang="en-GB" sz="105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342410" y="2380361"/>
            <a:ext cx="3389830" cy="1320194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693850" y="2776550"/>
            <a:ext cx="2231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pushed by the script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73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JIRA Automation: </a:t>
            </a:r>
            <a:r>
              <a:rPr lang="en-US" b="1" dirty="0" smtClean="0"/>
              <a:t>Add-on(s) Required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1495325"/>
            <a:ext cx="8208912" cy="503001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 smtClean="0"/>
              <a:t>Adaptavist</a:t>
            </a:r>
            <a:r>
              <a:rPr lang="en-GB" dirty="0" smtClean="0"/>
              <a:t> </a:t>
            </a:r>
            <a:r>
              <a:rPr lang="en-GB" b="1" dirty="0" err="1"/>
              <a:t>ScriptRunner</a:t>
            </a:r>
            <a:r>
              <a:rPr lang="en-GB" dirty="0"/>
              <a:t> for </a:t>
            </a:r>
            <a:r>
              <a:rPr lang="en-GB" dirty="0" smtClean="0"/>
              <a:t>JIRA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JIRA </a:t>
            </a:r>
            <a:r>
              <a:rPr lang="en-GB" dirty="0" err="1"/>
              <a:t>Misc</a:t>
            </a:r>
            <a:r>
              <a:rPr lang="en-GB" dirty="0"/>
              <a:t> Workflow </a:t>
            </a:r>
            <a:r>
              <a:rPr lang="en-GB" dirty="0" smtClean="0"/>
              <a:t>Extensions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Bob </a:t>
            </a:r>
            <a:r>
              <a:rPr lang="en-GB" dirty="0"/>
              <a:t>Swift </a:t>
            </a:r>
            <a:r>
              <a:rPr lang="en-GB" dirty="0" err="1"/>
              <a:t>Atlassian</a:t>
            </a:r>
            <a:r>
              <a:rPr lang="en-GB" dirty="0"/>
              <a:t> Add-ons - </a:t>
            </a:r>
            <a:r>
              <a:rPr lang="en-GB" b="1" dirty="0"/>
              <a:t>Clone Plus</a:t>
            </a:r>
            <a:r>
              <a:rPr lang="en-GB" dirty="0"/>
              <a:t> for </a:t>
            </a:r>
            <a:r>
              <a:rPr lang="en-GB" dirty="0" smtClean="0"/>
              <a:t>JIRA</a:t>
            </a:r>
            <a:endParaRPr lang="en-US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JIRA </a:t>
            </a:r>
            <a:r>
              <a:rPr lang="en-GB" dirty="0" err="1"/>
              <a:t>Misc</a:t>
            </a:r>
            <a:r>
              <a:rPr lang="en-GB" dirty="0"/>
              <a:t> Custom Fields</a:t>
            </a:r>
          </a:p>
          <a:p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33" y="1372629"/>
            <a:ext cx="767398" cy="767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327" y="2403751"/>
            <a:ext cx="1457009" cy="4937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3" y="3153527"/>
            <a:ext cx="757808" cy="757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33" y="4167385"/>
            <a:ext cx="757808" cy="7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JIRA Integration: Branches Pull Requests and Status Commits (DVCS)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0" y="1756328"/>
            <a:ext cx="7020000" cy="43775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64" y="1764658"/>
            <a:ext cx="1088278" cy="1088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8" y="5013176"/>
            <a:ext cx="1680231" cy="168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52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Integration for JIRA: List of CI Builds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08" y="1593015"/>
            <a:ext cx="940400" cy="1301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589981"/>
            <a:ext cx="7020000" cy="495802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229200"/>
            <a:ext cx="1155576" cy="115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54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2800" dirty="0" smtClean="0">
                <a:solidFill>
                  <a:srgbClr val="000099"/>
                </a:solidFill>
              </a:rPr>
              <a:t>About the Speakers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25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JIRA Integration: Change Management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28" y="1593015"/>
            <a:ext cx="8288146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95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Live Demo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132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JIRA Sandbox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67544" y="1495325"/>
            <a:ext cx="8208912" cy="503001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URL: </a:t>
            </a:r>
            <a:r>
              <a:rPr lang="en-US" dirty="0">
                <a:hlinkClick r:id="rId2"/>
              </a:rPr>
              <a:t>http://</a:t>
            </a:r>
            <a:r>
              <a:rPr lang="en-US" dirty="0">
                <a:hlinkClick r:id="rId2"/>
              </a:rPr>
              <a:t>sire.rit.deutsche-boerse.de:8080/secure/Dashboard.jspa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Username/Password</a:t>
            </a:r>
            <a:r>
              <a:rPr lang="en-US" dirty="0" smtClean="0"/>
              <a:t>: Your Citrix Credentials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Project: </a:t>
            </a:r>
            <a:r>
              <a:rPr lang="en-US" b="1" dirty="0"/>
              <a:t>RISK (RISK)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5497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Q&amp;A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946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Contact Information</a:t>
            </a: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80000" y="4653136"/>
            <a:ext cx="4464008" cy="1584176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Alejandro Sanseverino</a:t>
            </a:r>
            <a:endParaRPr lang="en-US" sz="1200" b="1" dirty="0">
              <a:solidFill>
                <a:srgbClr val="000000"/>
              </a:solidFill>
            </a:endParaRPr>
          </a:p>
          <a:p>
            <a:pPr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Project Manager, Risk IT</a:t>
            </a:r>
          </a:p>
          <a:p>
            <a:pPr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Phone	</a:t>
            </a:r>
            <a:r>
              <a:rPr lang="en-US" sz="1200" dirty="0" smtClean="0">
                <a:solidFill>
                  <a:srgbClr val="000000"/>
                </a:solidFill>
              </a:rPr>
              <a:t>+420 29 64 28707</a:t>
            </a:r>
            <a:r>
              <a:rPr lang="en-US" sz="1200" dirty="0">
                <a:solidFill>
                  <a:srgbClr val="000000"/>
                </a:solidFill>
              </a:rPr>
              <a:t/>
            </a: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 smtClean="0">
                <a:solidFill>
                  <a:srgbClr val="000000"/>
                </a:solidFill>
              </a:rPr>
              <a:t>Slack</a:t>
            </a:r>
            <a:r>
              <a:rPr lang="en-US" sz="1200" dirty="0">
                <a:solidFill>
                  <a:srgbClr val="000000"/>
                </a:solidFill>
              </a:rPr>
              <a:t>	</a:t>
            </a:r>
            <a:r>
              <a:rPr lang="en-US" sz="1200" dirty="0" smtClean="0">
                <a:solidFill>
                  <a:srgbClr val="000000"/>
                </a:solidFill>
              </a:rPr>
              <a:t>@</a:t>
            </a:r>
            <a:r>
              <a:rPr lang="en-US" sz="1200" dirty="0" err="1" smtClean="0">
                <a:solidFill>
                  <a:srgbClr val="000000"/>
                </a:solidFill>
              </a:rPr>
              <a:t>alex_s</a:t>
            </a:r>
            <a:r>
              <a:rPr lang="en-US" sz="1200" dirty="0">
                <a:solidFill>
                  <a:srgbClr val="000000"/>
                </a:solidFill>
              </a:rPr>
              <a:t/>
            </a: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E-mail	a</a:t>
            </a:r>
            <a:r>
              <a:rPr lang="en-US" sz="1200" dirty="0" smtClean="0">
                <a:solidFill>
                  <a:srgbClr val="000000"/>
                </a:solidFill>
              </a:rPr>
              <a:t>lejandro.sanseverino@deutsche-boerse.com</a:t>
            </a:r>
            <a:endParaRPr lang="en-US" sz="1200" dirty="0">
              <a:solidFill>
                <a:srgbClr val="000000"/>
              </a:solidFill>
            </a:endParaRPr>
          </a:p>
          <a:p>
            <a:endParaRPr lang="en-US" sz="1050" dirty="0">
              <a:solidFill>
                <a:srgbClr val="000000"/>
              </a:solidFill>
            </a:endParaRPr>
          </a:p>
          <a:p>
            <a:endParaRPr lang="en-US" sz="1050" dirty="0">
              <a:solidFill>
                <a:srgbClr val="000000"/>
              </a:solidFill>
            </a:endParaRPr>
          </a:p>
          <a:p>
            <a:endParaRPr lang="de-DE" sz="1050" dirty="0">
              <a:solidFill>
                <a:srgbClr val="000000"/>
              </a:solidFill>
            </a:endParaRPr>
          </a:p>
          <a:p>
            <a:endParaRPr lang="en-GB" sz="105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 bwMode="gray">
          <a:xfrm>
            <a:off x="4788512" y="4653136"/>
            <a:ext cx="4031960" cy="1584176"/>
          </a:xfrm>
          <a:prstGeom prst="rect">
            <a:avLst/>
          </a:prstGeom>
        </p:spPr>
        <p:txBody>
          <a:bodyPr vert="horz" lIns="25200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lang="en-US" sz="1400" kern="1200" dirty="0" smtClean="0">
                <a:solidFill>
                  <a:schemeClr val="tx2"/>
                </a:solidFill>
                <a:latin typeface="Arial" pitchFamily="34" charset="0"/>
                <a:ea typeface="+mj-ea"/>
                <a:cs typeface="+mj-cs"/>
              </a:defRPr>
            </a:lvl1pPr>
            <a:lvl2pPr marL="18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1200" b="1" dirty="0" smtClean="0">
                <a:solidFill>
                  <a:srgbClr val="000000"/>
                </a:solidFill>
              </a:rPr>
              <a:t>Jaroslav Lhotak</a:t>
            </a:r>
          </a:p>
          <a:p>
            <a:pPr fontAlgn="auto"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Integrator / Configuration Manager, Risk IT</a:t>
            </a:r>
          </a:p>
          <a:p>
            <a:pPr fontAlgn="auto">
              <a:spcAft>
                <a:spcPts val="0"/>
              </a:spcAft>
            </a:pPr>
            <a:endParaRPr lang="en-US" sz="1200" dirty="0" smtClean="0">
              <a:solidFill>
                <a:srgbClr val="000000"/>
              </a:solidFill>
            </a:endParaRPr>
          </a:p>
          <a:p>
            <a:pPr fontAlgn="auto"/>
            <a:r>
              <a:rPr lang="en-US" sz="1200" dirty="0" smtClean="0">
                <a:solidFill>
                  <a:srgbClr val="000000"/>
                </a:solidFill>
              </a:rPr>
              <a:t>Phone	+420 29 64 28034</a:t>
            </a:r>
            <a:br>
              <a:rPr lang="en-US" sz="1200" dirty="0" smtClean="0">
                <a:solidFill>
                  <a:srgbClr val="000000"/>
                </a:solidFill>
              </a:rPr>
            </a:br>
            <a:r>
              <a:rPr lang="en-US" sz="1200" dirty="0" smtClean="0">
                <a:solidFill>
                  <a:srgbClr val="000000"/>
                </a:solidFill>
              </a:rPr>
              <a:t>Slack</a:t>
            </a:r>
            <a:r>
              <a:rPr lang="en-US" sz="1200" dirty="0">
                <a:solidFill>
                  <a:srgbClr val="000000"/>
                </a:solidFill>
              </a:rPr>
              <a:t>	@</a:t>
            </a:r>
            <a:r>
              <a:rPr lang="en-US" sz="1200" dirty="0" err="1">
                <a:solidFill>
                  <a:srgbClr val="000000"/>
                </a:solidFill>
              </a:rPr>
              <a:t>jaroslav.lhotak</a:t>
            </a:r>
            <a:r>
              <a:rPr lang="en-US" sz="1200" dirty="0" smtClean="0">
                <a:solidFill>
                  <a:srgbClr val="000000"/>
                </a:solidFill>
              </a:rPr>
              <a:t/>
            </a:r>
            <a:br>
              <a:rPr lang="en-US" sz="1200" dirty="0" smtClean="0">
                <a:solidFill>
                  <a:srgbClr val="000000"/>
                </a:solidFill>
              </a:rPr>
            </a:br>
            <a:r>
              <a:rPr lang="en-US" sz="1200" dirty="0" smtClean="0">
                <a:solidFill>
                  <a:srgbClr val="000000"/>
                </a:solidFill>
              </a:rPr>
              <a:t>E-mail	jaroslav.lhotak@deutsche-boerse.com</a:t>
            </a:r>
          </a:p>
          <a:p>
            <a:pPr fontAlgn="auto"/>
            <a:endParaRPr lang="en-US" sz="1200" dirty="0" smtClean="0">
              <a:solidFill>
                <a:srgbClr val="000000"/>
              </a:solidFill>
            </a:endParaRPr>
          </a:p>
          <a:p>
            <a:pPr fontAlgn="auto"/>
            <a:endParaRPr lang="en-US" sz="1200" dirty="0" smtClean="0">
              <a:solidFill>
                <a:srgbClr val="000000"/>
              </a:solidFill>
            </a:endParaRPr>
          </a:p>
          <a:p>
            <a:pPr fontAlgn="auto"/>
            <a:endParaRPr lang="en-US" sz="1200" dirty="0" smtClean="0">
              <a:solidFill>
                <a:srgbClr val="000000"/>
              </a:solidFill>
            </a:endParaRPr>
          </a:p>
          <a:p>
            <a:pPr fontAlgn="auto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57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Speakers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24" y="1412776"/>
            <a:ext cx="8784976" cy="5184576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en-US" sz="1800" b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Alejandro </a:t>
            </a:r>
            <a:r>
              <a:rPr lang="en-US" altLang="en-US" sz="1800" b="1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Sanseverino</a:t>
            </a:r>
          </a:p>
          <a:p>
            <a:pPr lvl="2">
              <a:lnSpc>
                <a:spcPct val="15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Project Manager, Risk IT</a:t>
            </a:r>
          </a:p>
          <a:p>
            <a:pPr lvl="2">
              <a:lnSpc>
                <a:spcPct val="15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Service Implementation, Prisma</a:t>
            </a:r>
          </a:p>
          <a:p>
            <a:pPr lvl="1">
              <a:lnSpc>
                <a:spcPct val="150000"/>
              </a:lnSpc>
            </a:pPr>
            <a:endParaRPr lang="en-US" altLang="en-US" sz="1800" b="1" dirty="0">
              <a:solidFill>
                <a:srgbClr val="00B050"/>
              </a:solidFill>
              <a:ea typeface="ＭＳ Ｐゴシック" panose="020B0600070205080204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en-US" sz="1800" b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Jaroslav </a:t>
            </a:r>
            <a:r>
              <a:rPr lang="en-US" altLang="en-US" sz="1800" b="1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Lhotak</a:t>
            </a:r>
          </a:p>
          <a:p>
            <a:pPr lvl="2">
              <a:lnSpc>
                <a:spcPct val="15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Integrator / Configuration Manager, Risk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85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3" name="Rectangle 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Introduction to JIRA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086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JIRA 101 – Basic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24" y="1412776"/>
            <a:ext cx="8784976" cy="5184576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en-US" sz="18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What is JIRA? </a:t>
            </a:r>
            <a:r>
              <a:rPr lang="en-US" altLang="en-US" sz="1800" dirty="0">
                <a:ea typeface="ＭＳ Ｐゴシック" panose="020B0600070205080204" pitchFamily="34" charset="-128"/>
              </a:rPr>
              <a:t>	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		In </a:t>
            </a:r>
            <a:r>
              <a:rPr lang="en-US" altLang="en-US" sz="1800" dirty="0">
                <a:ea typeface="ＭＳ Ｐゴシック" panose="020B0600070205080204" pitchFamily="34" charset="-128"/>
              </a:rPr>
              <a:t>simple terms: “JIRA is an issue tracker”</a:t>
            </a:r>
          </a:p>
          <a:p>
            <a:pPr lvl="1">
              <a:lnSpc>
                <a:spcPct val="150000"/>
              </a:lnSpc>
            </a:pPr>
            <a:r>
              <a:rPr lang="en-US" altLang="en-US" sz="18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Is it web based?</a:t>
            </a:r>
            <a:r>
              <a:rPr lang="en-US" altLang="en-US" sz="1800" dirty="0">
                <a:ea typeface="ＭＳ Ｐゴシック" panose="020B0600070205080204" pitchFamily="34" charset="-128"/>
              </a:rPr>
              <a:t>		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Yes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en-US" sz="1800" dirty="0" smtClean="0">
                <a:solidFill>
                  <a:schemeClr val="tx2"/>
                </a:solidFill>
                <a:ea typeface="ＭＳ Ｐゴシック" panose="020B0600070205080204" pitchFamily="34" charset="-128"/>
              </a:rPr>
              <a:t>Offers API?	</a:t>
            </a:r>
            <a:r>
              <a:rPr lang="en-US" altLang="en-US" sz="1800" dirty="0">
                <a:ea typeface="ＭＳ Ｐゴシック" panose="020B0600070205080204" pitchFamily="34" charset="-128"/>
              </a:rPr>
              <a:t>		Yes</a:t>
            </a:r>
          </a:p>
          <a:p>
            <a:pPr lvl="1">
              <a:lnSpc>
                <a:spcPct val="150000"/>
              </a:lnSpc>
            </a:pPr>
            <a:r>
              <a:rPr lang="en-US" altLang="en-US" sz="18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Is it a licensed product?</a:t>
            </a:r>
            <a:r>
              <a:rPr lang="en-US" altLang="en-US" sz="1800" dirty="0">
                <a:ea typeface="ＭＳ Ｐゴシック" panose="020B0600070205080204" pitchFamily="34" charset="-128"/>
              </a:rPr>
              <a:t>	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	Yes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Whose product is JIRA?  </a:t>
            </a:r>
            <a:r>
              <a:rPr lang="en-US" altLang="en-US" sz="1800" dirty="0" smtClean="0">
                <a:solidFill>
                  <a:schemeClr val="tx2"/>
                </a:solidFill>
                <a:ea typeface="ＭＳ Ｐゴシック" panose="020B0600070205080204" pitchFamily="34" charset="-128"/>
              </a:rPr>
              <a:t>	</a:t>
            </a:r>
            <a:r>
              <a:rPr lang="en-US" altLang="en-US" sz="1800" u="sng" dirty="0" smtClean="0">
                <a:solidFill>
                  <a:srgbClr val="7030A0"/>
                </a:solidFill>
                <a:ea typeface="ＭＳ Ｐゴシック" panose="020B0600070205080204" pitchFamily="34" charset="-128"/>
              </a:rPr>
              <a:t>www.atlassian.com</a:t>
            </a:r>
            <a:endParaRPr lang="en-US" altLang="en-US" sz="1800" u="sng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0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JIRA 101 – </a:t>
            </a:r>
            <a:r>
              <a:rPr lang="en-US" dirty="0"/>
              <a:t>Features (from the creators of JIRA)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24" y="1412776"/>
            <a:ext cx="8784976" cy="5184576"/>
          </a:xfrm>
        </p:spPr>
        <p:txBody>
          <a:bodyPr>
            <a:normAutofit/>
          </a:bodyPr>
          <a:lstStyle/>
          <a:p>
            <a:pPr lvl="1"/>
            <a:r>
              <a:rPr lang="en-US" altLang="en-US" sz="1800" b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Because you've got issues</a:t>
            </a:r>
            <a:endParaRPr lang="en-US" altLang="en-US" sz="1800" dirty="0">
              <a:solidFill>
                <a:srgbClr val="00B050"/>
              </a:solidFill>
              <a:ea typeface="ＭＳ Ｐゴシック" panose="020B0600070205080204" pitchFamily="34" charset="-128"/>
            </a:endParaRP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JIRA lets you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prioritize, </a:t>
            </a:r>
            <a:r>
              <a:rPr lang="en-US" altLang="en-US" sz="1800" dirty="0">
                <a:ea typeface="ＭＳ Ｐゴシック" panose="020B0600070205080204" pitchFamily="34" charset="-128"/>
              </a:rPr>
              <a:t>assign, track, report and audit your 'issues,' whatever they may be — from software bugs and help-desk tickets to project tasks and change requests. </a:t>
            </a:r>
          </a:p>
          <a:p>
            <a:pPr lvl="1"/>
            <a:r>
              <a:rPr lang="en-US" altLang="en-US" sz="1800" b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Reporting and statistics</a:t>
            </a:r>
          </a:p>
          <a:p>
            <a:pPr lvl="2"/>
            <a:r>
              <a:rPr lang="en-US" altLang="en-US" sz="1800" dirty="0" smtClean="0">
                <a:ea typeface="ＭＳ Ｐゴシック" panose="020B0600070205080204" pitchFamily="34" charset="-128"/>
              </a:rPr>
              <a:t>Customizable </a:t>
            </a:r>
            <a:r>
              <a:rPr lang="en-US" altLang="en-US" sz="1800" dirty="0">
                <a:ea typeface="ＭＳ Ｐゴシック" panose="020B0600070205080204" pitchFamily="34" charset="-128"/>
              </a:rPr>
              <a:t>reporting allows you to monitor the progress of your issues with detailed graphs and charts. </a:t>
            </a:r>
          </a:p>
          <a:p>
            <a:pPr lvl="1"/>
            <a:r>
              <a:rPr lang="en-US" altLang="en-US" sz="1800" b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Workflow your way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Map your business process with a custom workflow. </a:t>
            </a:r>
          </a:p>
          <a:p>
            <a:pPr lvl="1"/>
            <a:r>
              <a:rPr lang="en-US" altLang="en-US" sz="1800" b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An extensible platform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Integrate JIRA into your systems with our open API and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200</a:t>
            </a:r>
            <a:r>
              <a:rPr lang="en-US" altLang="en-US" sz="1800" dirty="0">
                <a:ea typeface="ＭＳ Ｐゴシック" panose="020B0600070205080204" pitchFamily="34" charset="-128"/>
              </a:rPr>
              <a:t>+ free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and paid plugins</a:t>
            </a:r>
            <a:r>
              <a:rPr lang="en-US" altLang="en-US" sz="1800" dirty="0">
                <a:ea typeface="ＭＳ Ｐゴシック" panose="020B0600070205080204" pitchFamily="34" charset="-128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en-US" sz="1800" u="sng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27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JIRA 101 –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24" y="1412776"/>
            <a:ext cx="8784976" cy="5184576"/>
          </a:xfrm>
        </p:spPr>
        <p:txBody>
          <a:bodyPr>
            <a:normAutofit fontScale="92500" lnSpcReduction="10000"/>
          </a:bodyPr>
          <a:lstStyle/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300" b="1" dirty="0" smtClean="0">
                <a:solidFill>
                  <a:schemeClr val="tx2"/>
                </a:solidFill>
              </a:rPr>
              <a:t>Issue</a:t>
            </a:r>
            <a:endParaRPr lang="en-US" sz="1300" b="1" dirty="0">
              <a:solidFill>
                <a:schemeClr val="tx2"/>
              </a:solidFill>
            </a:endParaRPr>
          </a:p>
          <a:p>
            <a:pPr marL="531450" lvl="2" indent="-171450">
              <a:lnSpc>
                <a:spcPct val="110000"/>
              </a:lnSpc>
            </a:pPr>
            <a:r>
              <a:rPr lang="en-US" sz="1300" dirty="0"/>
              <a:t>Any type of ticket created in JIRA is an issue.</a:t>
            </a:r>
          </a:p>
          <a:p>
            <a:pPr marL="531450" lvl="2" indent="-171450">
              <a:lnSpc>
                <a:spcPct val="110000"/>
              </a:lnSpc>
            </a:pPr>
            <a:r>
              <a:rPr lang="en-US" sz="1300" dirty="0"/>
              <a:t>An issue represents a software bug, a project task, a container for deployment, etc.</a:t>
            </a:r>
          </a:p>
          <a:p>
            <a:pPr marL="531450" lvl="2" indent="-171450">
              <a:lnSpc>
                <a:spcPct val="110000"/>
              </a:lnSpc>
            </a:pPr>
            <a:r>
              <a:rPr lang="en-US" sz="1300" dirty="0"/>
              <a:t>Every issue belongs to a particular project.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sz="1300" b="1" dirty="0" smtClean="0">
              <a:solidFill>
                <a:schemeClr val="tx2"/>
              </a:solidFill>
            </a:endParaRP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300" b="1" dirty="0" smtClean="0">
                <a:solidFill>
                  <a:schemeClr val="tx2"/>
                </a:solidFill>
              </a:rPr>
              <a:t>Workflow</a:t>
            </a:r>
          </a:p>
          <a:p>
            <a:pPr marL="531450" lvl="2" indent="-171450">
              <a:lnSpc>
                <a:spcPct val="110000"/>
              </a:lnSpc>
            </a:pPr>
            <a:r>
              <a:rPr lang="en-GB" sz="1300" dirty="0"/>
              <a:t>A JIRA workflow is the set of statuses and transitions that an </a:t>
            </a:r>
            <a:r>
              <a:rPr lang="en-GB" sz="1300" b="1" dirty="0"/>
              <a:t>issue</a:t>
            </a:r>
            <a:r>
              <a:rPr lang="en-GB" sz="1300" dirty="0"/>
              <a:t> goes through during its lifecycle</a:t>
            </a:r>
            <a:r>
              <a:rPr lang="en-GB" sz="1300" dirty="0" smtClean="0"/>
              <a:t>.</a:t>
            </a:r>
          </a:p>
          <a:p>
            <a:pPr marL="531450" lvl="2" indent="-171450">
              <a:lnSpc>
                <a:spcPct val="110000"/>
              </a:lnSpc>
            </a:pPr>
            <a:endParaRPr lang="en-GB" sz="1300" dirty="0"/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300" b="1" dirty="0">
                <a:solidFill>
                  <a:schemeClr val="tx2"/>
                </a:solidFill>
              </a:rPr>
              <a:t>Project </a:t>
            </a:r>
            <a:r>
              <a:rPr lang="en-US" sz="1300" b="1" dirty="0">
                <a:solidFill>
                  <a:schemeClr val="accent5">
                    <a:lumMod val="50000"/>
                  </a:schemeClr>
                </a:solidFill>
              </a:rPr>
              <a:t>(Application)</a:t>
            </a:r>
          </a:p>
          <a:p>
            <a:pPr marL="531450" lvl="2" indent="-171450">
              <a:lnSpc>
                <a:spcPct val="110000"/>
              </a:lnSpc>
            </a:pPr>
            <a:r>
              <a:rPr lang="en-US" sz="1300" dirty="0"/>
              <a:t>A JIRA project is a collection of issues.</a:t>
            </a:r>
          </a:p>
          <a:p>
            <a:pPr marL="531450" lvl="2" indent="-171450">
              <a:lnSpc>
                <a:spcPct val="110000"/>
              </a:lnSpc>
            </a:pPr>
            <a:r>
              <a:rPr lang="en-US" sz="1300" dirty="0"/>
              <a:t>Individual projects will be set up for each of the main applications (PRISMA, RITA, EDRE, etc.).</a:t>
            </a:r>
          </a:p>
          <a:p>
            <a:pPr marL="531450" lvl="2" indent="-171450">
              <a:lnSpc>
                <a:spcPct val="110000"/>
              </a:lnSpc>
            </a:pPr>
            <a:endParaRPr lang="en-US" sz="1300" dirty="0"/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300" b="1" dirty="0">
                <a:solidFill>
                  <a:schemeClr val="tx2"/>
                </a:solidFill>
              </a:rPr>
              <a:t>Component </a:t>
            </a:r>
            <a:r>
              <a:rPr lang="en-US" sz="1300" b="1" dirty="0">
                <a:solidFill>
                  <a:schemeClr val="accent5">
                    <a:lumMod val="50000"/>
                  </a:schemeClr>
                </a:solidFill>
              </a:rPr>
              <a:t>(Technical Area)</a:t>
            </a:r>
          </a:p>
          <a:p>
            <a:pPr marL="531450" lvl="2" indent="-171450">
              <a:lnSpc>
                <a:spcPct val="110000"/>
              </a:lnSpc>
            </a:pPr>
            <a:r>
              <a:rPr lang="en-GB" sz="1300" dirty="0"/>
              <a:t>A project component is a logical grouping of issues within a project. Each project may consist of various components (or none), depending on the project needs.</a:t>
            </a:r>
          </a:p>
          <a:p>
            <a:pPr marL="531450" lvl="2" indent="-171450">
              <a:lnSpc>
                <a:spcPct val="110000"/>
              </a:lnSpc>
            </a:pPr>
            <a:r>
              <a:rPr lang="en-GB" sz="1300" dirty="0"/>
              <a:t>Example: Core Engine, GUI, Margin Monitor, etc.</a:t>
            </a:r>
          </a:p>
          <a:p>
            <a:pPr marL="531450" lvl="2" indent="-171450">
              <a:lnSpc>
                <a:spcPct val="110000"/>
              </a:lnSpc>
            </a:pPr>
            <a:endParaRPr lang="en-GB" sz="1300" dirty="0"/>
          </a:p>
          <a:p>
            <a:pPr marL="171450" lvl="2" indent="-171450">
              <a:lnSpc>
                <a:spcPct val="110000"/>
              </a:lnSpc>
            </a:pPr>
            <a:r>
              <a:rPr lang="en-GB" sz="1300" b="1" dirty="0">
                <a:solidFill>
                  <a:schemeClr val="tx2"/>
                </a:solidFill>
              </a:rPr>
              <a:t>Version</a:t>
            </a:r>
          </a:p>
          <a:p>
            <a:pPr marL="531450" lvl="2" indent="-171450">
              <a:lnSpc>
                <a:spcPct val="110000"/>
              </a:lnSpc>
            </a:pPr>
            <a:r>
              <a:rPr lang="en-US" sz="1300" dirty="0"/>
              <a:t>This is useful to associate an issue with a particular project version (</a:t>
            </a:r>
            <a:r>
              <a:rPr lang="en-US" sz="1300" dirty="0">
                <a:solidFill>
                  <a:schemeClr val="accent5">
                    <a:lumMod val="50000"/>
                  </a:schemeClr>
                </a:solidFill>
              </a:rPr>
              <a:t>baseline</a:t>
            </a:r>
            <a:r>
              <a:rPr lang="en-US" sz="1300" dirty="0"/>
              <a:t>).</a:t>
            </a:r>
          </a:p>
          <a:p>
            <a:pPr marL="531450" lvl="2" indent="-171450">
              <a:lnSpc>
                <a:spcPct val="110000"/>
              </a:lnSpc>
            </a:pPr>
            <a:endParaRPr lang="en-US" sz="1300" dirty="0"/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sz="1300" b="1" dirty="0" smtClean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97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JIRA Project / Issue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644548" y="1881243"/>
            <a:ext cx="4561919" cy="2735036"/>
            <a:chOff x="1644548" y="2168641"/>
            <a:chExt cx="4561919" cy="2735036"/>
          </a:xfrm>
        </p:grpSpPr>
        <p:sp>
          <p:nvSpPr>
            <p:cNvPr id="8" name="Rounded Rectangle 7"/>
            <p:cNvSpPr/>
            <p:nvPr/>
          </p:nvSpPr>
          <p:spPr>
            <a:xfrm>
              <a:off x="2819518" y="2168641"/>
              <a:ext cx="3263788" cy="360040"/>
            </a:xfrm>
            <a:prstGeom prst="roundRect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Projects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19518" y="2636474"/>
              <a:ext cx="1503784" cy="360040"/>
            </a:xfrm>
            <a:prstGeom prst="roundRect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Components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579522" y="2636474"/>
              <a:ext cx="1503784" cy="360040"/>
            </a:xfrm>
            <a:prstGeom prst="roundRect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Versions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19518" y="3464347"/>
              <a:ext cx="3263788" cy="360040"/>
            </a:xfrm>
            <a:prstGeom prst="roundRect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Issues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19518" y="3996615"/>
              <a:ext cx="1503784" cy="360040"/>
            </a:xfrm>
            <a:prstGeom prst="roundRect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Issue Type</a:t>
              </a:r>
              <a:endParaRPr 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579522" y="3996615"/>
              <a:ext cx="1503784" cy="360040"/>
            </a:xfrm>
            <a:prstGeom prst="roundRect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Issue Type</a:t>
              </a:r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819518" y="4541569"/>
              <a:ext cx="1503784" cy="360040"/>
            </a:xfrm>
            <a:prstGeom prst="roundRect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Workflow</a:t>
              </a:r>
              <a:endParaRPr 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579522" y="4543637"/>
              <a:ext cx="1503784" cy="360040"/>
            </a:xfrm>
            <a:prstGeom prst="roundRect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Workflow</a:t>
              </a:r>
              <a:endParaRPr lang="en-US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2603494" y="3248761"/>
              <a:ext cx="3602973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644548" y="2179384"/>
              <a:ext cx="1080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Level 1</a:t>
              </a:r>
              <a:endParaRPr lang="en-US" sz="1600" dirty="0" err="1" smtClean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44548" y="3470784"/>
              <a:ext cx="1080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Level 2</a:t>
              </a:r>
              <a:endParaRPr lang="en-US" sz="16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41622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DB_Standardfolien_DE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3_final.pptx" id="{0C207BB6-6CAE-4702-A3CA-F1CE1E1EB386}" vid="{0F6CF685-1413-4BCD-84FC-7CB440F06263}"/>
    </a:ext>
  </a:extLst>
</a:theme>
</file>

<file path=ppt/theme/theme10.xml><?xml version="1.0" encoding="utf-8"?>
<a:theme xmlns:a="http://schemas.openxmlformats.org/drawingml/2006/main" name="3_GDB_Standardfolien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3_final.pptx" id="{0C207BB6-6CAE-4702-A3CA-F1CE1E1EB386}" vid="{ADA82586-B823-4325-B8A4-160CE66F4BA1}"/>
    </a:ext>
  </a:extLst>
</a:theme>
</file>

<file path=ppt/theme/theme11.xml><?xml version="1.0" encoding="utf-8"?>
<a:theme xmlns:a="http://schemas.openxmlformats.org/drawingml/2006/main" name="4_GDB_Standardfolien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3_final.pptx" id="{0C207BB6-6CAE-4702-A3CA-F1CE1E1EB386}" vid="{0CBCC3E1-6393-4897-9149-035E46F60A98}"/>
    </a:ext>
  </a:extLst>
</a:theme>
</file>

<file path=ppt/theme/theme12.xml><?xml version="1.0" encoding="utf-8"?>
<a:theme xmlns:a="http://schemas.openxmlformats.org/drawingml/2006/main" name="5_GDB_Standardfolien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3_final.pptx" id="{0C207BB6-6CAE-4702-A3CA-F1CE1E1EB386}" vid="{C4C96895-7525-408E-BA8D-96DAF3C2DA71}"/>
    </a:ext>
  </a:extLst>
</a:theme>
</file>

<file path=ppt/theme/theme13.xml><?xml version="1.0" encoding="utf-8"?>
<a:theme xmlns:a="http://schemas.openxmlformats.org/drawingml/2006/main" name="6_GDB_Standardfolien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3_final.pptx" id="{0C207BB6-6CAE-4702-A3CA-F1CE1E1EB386}" vid="{6561ED8E-777B-4C51-A3A3-B2873C1B7BFA}"/>
    </a:ext>
  </a:extLst>
</a:theme>
</file>

<file path=ppt/theme/theme14.xml><?xml version="1.0" encoding="utf-8"?>
<a:theme xmlns:a="http://schemas.openxmlformats.org/drawingml/2006/main" name="7_GDB_Standardfolien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3_final.pptx" id="{0C207BB6-6CAE-4702-A3CA-F1CE1E1EB386}" vid="{957640FE-7FFD-4054-B7BD-A585BDA00AE7}"/>
    </a:ext>
  </a:extLst>
</a:theme>
</file>

<file path=ppt/theme/theme15.xml><?xml version="1.0" encoding="utf-8"?>
<a:theme xmlns:a="http://schemas.openxmlformats.org/drawingml/2006/main" name="8_GDB_Standardfolien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3_final.pptx" id="{0C207BB6-6CAE-4702-A3CA-F1CE1E1EB386}" vid="{892632AD-1006-425B-B427-02CBC12A6158}"/>
    </a:ext>
  </a:extLst>
</a:theme>
</file>

<file path=ppt/theme/theme16.xml><?xml version="1.0" encoding="utf-8"?>
<a:theme xmlns:a="http://schemas.openxmlformats.org/drawingml/2006/main" name="6_GDB_Standardfolien_DE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3_final.pptx" id="{0C207BB6-6CAE-4702-A3CA-F1CE1E1EB386}" vid="{96434C23-7B70-4499-A51A-479C9C959082}"/>
    </a:ext>
  </a:extLst>
</a:theme>
</file>

<file path=ppt/theme/theme17.xml><?xml version="1.0" encoding="utf-8"?>
<a:theme xmlns:a="http://schemas.openxmlformats.org/drawingml/2006/main" name="gdb_standard_slides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EN_Q2_final.pptx" id="{1627F745-BCEC-4988-9D7F-B491D701DBE2}" vid="{006552D4-C2A2-4C33-A80D-7DD721659AB7}"/>
    </a:ext>
  </a:extLst>
</a:theme>
</file>

<file path=ppt/theme/theme1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GDB_Standardfolien_DE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3_final.pptx" id="{0C207BB6-6CAE-4702-A3CA-F1CE1E1EB386}" vid="{63EF0C24-1680-4229-9AAA-C0DD76EA8CBB}"/>
    </a:ext>
  </a:extLst>
</a:theme>
</file>

<file path=ppt/theme/theme3.xml><?xml version="1.0" encoding="utf-8"?>
<a:theme xmlns:a="http://schemas.openxmlformats.org/drawingml/2006/main" name="1_GDB_Standardfolien_DE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3_final.pptx" id="{0C207BB6-6CAE-4702-A3CA-F1CE1E1EB386}" vid="{6B909366-0D06-45A6-8E55-DF8145D443BD}"/>
    </a:ext>
  </a:extLst>
</a:theme>
</file>

<file path=ppt/theme/theme4.xml><?xml version="1.0" encoding="utf-8"?>
<a:theme xmlns:a="http://schemas.openxmlformats.org/drawingml/2006/main" name="3_GDB_Standardfolien_DE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3_final.pptx" id="{0C207BB6-6CAE-4702-A3CA-F1CE1E1EB386}" vid="{9B8E3694-4770-4597-9AD6-A6ABE491681F}"/>
    </a:ext>
  </a:extLst>
</a:theme>
</file>

<file path=ppt/theme/theme5.xml><?xml version="1.0" encoding="utf-8"?>
<a:theme xmlns:a="http://schemas.openxmlformats.org/drawingml/2006/main" name="4_GDB_Standardfolien_DE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3_final.pptx" id="{0C207BB6-6CAE-4702-A3CA-F1CE1E1EB386}" vid="{83A3EA68-D866-480A-932D-914B43C6F6DE}"/>
    </a:ext>
  </a:extLst>
</a:theme>
</file>

<file path=ppt/theme/theme6.xml><?xml version="1.0" encoding="utf-8"?>
<a:theme xmlns:a="http://schemas.openxmlformats.org/drawingml/2006/main" name="5_GDB_Standardfolien_DE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3_final.pptx" id="{0C207BB6-6CAE-4702-A3CA-F1CE1E1EB386}" vid="{2322777D-286A-404E-96D0-934EB1A9E692}"/>
    </a:ext>
  </a:extLst>
</a:theme>
</file>

<file path=ppt/theme/theme7.xml><?xml version="1.0" encoding="utf-8"?>
<a:theme xmlns:a="http://schemas.openxmlformats.org/drawingml/2006/main" name="GDB_Standardfolien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3_final.pptx" id="{0C207BB6-6CAE-4702-A3CA-F1CE1E1EB386}" vid="{66FDC4F6-A699-4D72-9682-CA05FA4507B5}"/>
    </a:ext>
  </a:extLst>
</a:theme>
</file>

<file path=ppt/theme/theme8.xml><?xml version="1.0" encoding="utf-8"?>
<a:theme xmlns:a="http://schemas.openxmlformats.org/drawingml/2006/main" name="1_GDB_Standardfolien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3_final.pptx" id="{0C207BB6-6CAE-4702-A3CA-F1CE1E1EB386}" vid="{6F0F6AA3-8827-40B5-8526-4DD47320CC63}"/>
    </a:ext>
  </a:extLst>
</a:theme>
</file>

<file path=ppt/theme/theme9.xml><?xml version="1.0" encoding="utf-8"?>
<a:theme xmlns:a="http://schemas.openxmlformats.org/drawingml/2006/main" name="2_GDB_Standardfolien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3_final.pptx" id="{0C207BB6-6CAE-4702-A3CA-F1CE1E1EB386}" vid="{F23B9B96-7723-40A4-95FD-3EFADBFDD0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GDB_Standardfolien</Template>
  <TotalTime>0</TotalTime>
  <Words>1052</Words>
  <Application>Microsoft Office PowerPoint</Application>
  <PresentationFormat>On-screen Show (4:3)</PresentationFormat>
  <Paragraphs>257</Paragraphs>
  <Slides>34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17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57" baseType="lpstr">
      <vt:lpstr>ＭＳ Ｐゴシック</vt:lpstr>
      <vt:lpstr>Arial</vt:lpstr>
      <vt:lpstr>Calibri</vt:lpstr>
      <vt:lpstr>Wingdings</vt:lpstr>
      <vt:lpstr>GDB_Standardfolien_DE</vt:lpstr>
      <vt:lpstr>2_GDB_Standardfolien_DE</vt:lpstr>
      <vt:lpstr>1_GDB_Standardfolien_DE</vt:lpstr>
      <vt:lpstr>3_GDB_Standardfolien_DE</vt:lpstr>
      <vt:lpstr>4_GDB_Standardfolien_DE</vt:lpstr>
      <vt:lpstr>5_GDB_Standardfolien_DE</vt:lpstr>
      <vt:lpstr>GDB_Standardfolien</vt:lpstr>
      <vt:lpstr>1_GDB_Standardfolien</vt:lpstr>
      <vt:lpstr>2_GDB_Standardfolien</vt:lpstr>
      <vt:lpstr>3_GDB_Standardfolien</vt:lpstr>
      <vt:lpstr>4_GDB_Standardfolien</vt:lpstr>
      <vt:lpstr>5_GDB_Standardfolien</vt:lpstr>
      <vt:lpstr>6_GDB_Standardfolien</vt:lpstr>
      <vt:lpstr>7_GDB_Standardfolien</vt:lpstr>
      <vt:lpstr>8_GDB_Standardfolien</vt:lpstr>
      <vt:lpstr>6_GDB_Standardfolien_DE</vt:lpstr>
      <vt:lpstr>gdb_standard_slides</vt:lpstr>
      <vt:lpstr>think-cell Slide</vt:lpstr>
      <vt:lpstr>think-cell Folie</vt:lpstr>
      <vt:lpstr>Deutsche Börse Group</vt:lpstr>
      <vt:lpstr>Agenda</vt:lpstr>
      <vt:lpstr>About the Speakers</vt:lpstr>
      <vt:lpstr>About the Speakers</vt:lpstr>
      <vt:lpstr>Introduction to JIRA</vt:lpstr>
      <vt:lpstr>JIRA 101 – Basic Questions</vt:lpstr>
      <vt:lpstr>JIRA 101 – Features (from the creators of JIRA)</vt:lpstr>
      <vt:lpstr>JIRA 101 – Concepts</vt:lpstr>
      <vt:lpstr>JIRA Project / Issue Structure</vt:lpstr>
      <vt:lpstr>JIRA Integration Options</vt:lpstr>
      <vt:lpstr>JIRA Workflows and Issue Types</vt:lpstr>
      <vt:lpstr>SIRE vs JIRA – Issue Types</vt:lpstr>
      <vt:lpstr>JIRA Issue Type: Bug</vt:lpstr>
      <vt:lpstr>JIRA Issue Type: Feature</vt:lpstr>
      <vt:lpstr>JIRA Issue Type: Task</vt:lpstr>
      <vt:lpstr>JIRA Reporting</vt:lpstr>
      <vt:lpstr>JIRA Workflow Distribution per Issue Type</vt:lpstr>
      <vt:lpstr>JIRA Setup</vt:lpstr>
      <vt:lpstr>JIRA RiskIT – Setup</vt:lpstr>
      <vt:lpstr>JIRA Risk IT – Issue Type Scheme</vt:lpstr>
      <vt:lpstr>JIRA Risk IT – Workflow Scheme</vt:lpstr>
      <vt:lpstr>JIRA Automation for Change Management</vt:lpstr>
      <vt:lpstr>JIRA Issue Type: Container</vt:lpstr>
      <vt:lpstr>JIRA Automation: Create a new version / container</vt:lpstr>
      <vt:lpstr>JIRA Automation: Validation and push a container to Acceptance (1/2)</vt:lpstr>
      <vt:lpstr>JIRA Automation: Validation and push a container to Acceptance (2/2)</vt:lpstr>
      <vt:lpstr>JIRA Automation: Add-on(s) Required</vt:lpstr>
      <vt:lpstr>JIRA Integration: Branches Pull Requests and Status Commits (DVCS)</vt:lpstr>
      <vt:lpstr>Jenkins Integration for JIRA: List of CI Builds</vt:lpstr>
      <vt:lpstr>JIRA Integration: Change Management Process</vt:lpstr>
      <vt:lpstr>Live Demo</vt:lpstr>
      <vt:lpstr>JIRA Sandbox</vt:lpstr>
      <vt:lpstr>Q&amp;A</vt:lpstr>
      <vt:lpstr>Contact Information</vt:lpstr>
    </vt:vector>
  </TitlesOfParts>
  <Company>Deutsche Börse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Deutsche Börse</dc:title>
  <dc:creator>Kuegel Markus</dc:creator>
  <cp:lastModifiedBy>Sanseverino Alejandro</cp:lastModifiedBy>
  <cp:revision>692</cp:revision>
  <cp:lastPrinted>2017-03-31T11:45:35Z</cp:lastPrinted>
  <dcterms:created xsi:type="dcterms:W3CDTF">2016-12-28T04:32:20Z</dcterms:created>
  <dcterms:modified xsi:type="dcterms:W3CDTF">2017-05-24T08:00:59Z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